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7_3FAACA72.xml" ContentType="application/vnd.ms-powerpoint.comments+xml"/>
  <Override PartName="/ppt/notesSlides/notesSlide3.xml" ContentType="application/vnd.openxmlformats-officedocument.presentationml.notesSlide+xml"/>
  <Override PartName="/ppt/comments/modernComment_102_0.xml" ContentType="application/vnd.ms-powerpoint.comments+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comments/modernComment_105_0.xml" ContentType="application/vnd.ms-powerpoint.comments+xml"/>
  <Override PartName="/ppt/notesSlides/notesSlide6.xml" ContentType="application/vnd.openxmlformats-officedocument.presentationml.notesSlide+xml"/>
  <Override PartName="/ppt/comments/modernComment_115_CB60F65.xml" ContentType="application/vnd.ms-powerpoint.comments+xml"/>
  <Override PartName="/ppt/notesSlides/notesSlide7.xml" ContentType="application/vnd.openxmlformats-officedocument.presentationml.notesSlide+xml"/>
  <Override PartName="/ppt/comments/modernComment_106_0.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1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8"/>
  </p:notesMasterIdLst>
  <p:sldIdLst>
    <p:sldId id="297" r:id="rId3"/>
    <p:sldId id="278" r:id="rId4"/>
    <p:sldId id="279" r:id="rId5"/>
    <p:sldId id="258" r:id="rId6"/>
    <p:sldId id="259" r:id="rId7"/>
    <p:sldId id="261" r:id="rId8"/>
    <p:sldId id="277" r:id="rId9"/>
    <p:sldId id="262" r:id="rId10"/>
    <p:sldId id="286" r:id="rId11"/>
    <p:sldId id="268" r:id="rId12"/>
    <p:sldId id="273" r:id="rId13"/>
    <p:sldId id="282" r:id="rId14"/>
    <p:sldId id="299" r:id="rId15"/>
    <p:sldId id="284" r:id="rId16"/>
    <p:sldId id="288" r:id="rId17"/>
    <p:sldId id="290" r:id="rId18"/>
    <p:sldId id="300" r:id="rId19"/>
    <p:sldId id="292" r:id="rId20"/>
    <p:sldId id="293" r:id="rId21"/>
    <p:sldId id="294" r:id="rId22"/>
    <p:sldId id="295" r:id="rId23"/>
    <p:sldId id="283" r:id="rId24"/>
    <p:sldId id="296" r:id="rId25"/>
    <p:sldId id="281" r:id="rId26"/>
    <p:sldId id="274"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z7IZncJeTX9nFQMNdBSj9dkQ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36BB49-F947-31C5-721C-B40A2AF72A8C}" name="Tang Tang" initials="TT" userId="5f1e44f6614d561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FF6600"/>
    <a:srgbClr val="FF97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980F7F-DD9A-44ED-8536-7964E385E571}">
  <a:tblStyle styleId="{41980F7F-DD9A-44ED-8536-7964E385E57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4"/>
    <p:restoredTop sz="94637"/>
  </p:normalViewPr>
  <p:slideViewPr>
    <p:cSldViewPr snapToGrid="0">
      <p:cViewPr varScale="1">
        <p:scale>
          <a:sx n="164" d="100"/>
          <a:sy n="164" d="100"/>
        </p:scale>
        <p:origin x="1104" y="16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g Tang" userId="5f1e44f6614d5618" providerId="LiveId" clId="{F3BFA6E6-D31D-404D-A512-8D4D003B31C8}"/>
    <pc:docChg chg="custSel modSld">
      <pc:chgData name="Tang Tang" userId="5f1e44f6614d5618" providerId="LiveId" clId="{F3BFA6E6-D31D-404D-A512-8D4D003B31C8}" dt="2024-10-31T05:18:32.612" v="206" actId="20577"/>
      <pc:docMkLst>
        <pc:docMk/>
      </pc:docMkLst>
      <pc:sldChg chg="modSp mod">
        <pc:chgData name="Tang Tang" userId="5f1e44f6614d5618" providerId="LiveId" clId="{F3BFA6E6-D31D-404D-A512-8D4D003B31C8}" dt="2024-10-31T05:18:32.612" v="206" actId="20577"/>
        <pc:sldMkLst>
          <pc:docMk/>
          <pc:sldMk cId="2397514837" sldId="296"/>
        </pc:sldMkLst>
        <pc:spChg chg="mod">
          <ac:chgData name="Tang Tang" userId="5f1e44f6614d5618" providerId="LiveId" clId="{F3BFA6E6-D31D-404D-A512-8D4D003B31C8}" dt="2024-10-31T05:18:32.612" v="206" actId="20577"/>
          <ac:spMkLst>
            <pc:docMk/>
            <pc:sldMk cId="2397514837" sldId="296"/>
            <ac:spMk id="6" creationId="{D3804816-25A2-46C8-EA36-F575A1FF349A}"/>
          </ac:spMkLst>
        </pc:spChg>
      </pc:sldChg>
    </pc:docChg>
  </pc:docChgLst>
  <pc:docChgLst>
    <pc:chgData name="Tang Tang" userId="5f1e44f6614d5618" providerId="LiveId" clId="{8241636F-0FC8-5547-96E8-6F41F27FF0B1}"/>
    <pc:docChg chg="undo custSel addSld delSld modSld sldOrd">
      <pc:chgData name="Tang Tang" userId="5f1e44f6614d5618" providerId="LiveId" clId="{8241636F-0FC8-5547-96E8-6F41F27FF0B1}" dt="2024-10-17T07:06:34.518" v="5338" actId="313"/>
      <pc:docMkLst>
        <pc:docMk/>
      </pc:docMkLst>
      <pc:sldChg chg="addSp modSp mod">
        <pc:chgData name="Tang Tang" userId="5f1e44f6614d5618" providerId="LiveId" clId="{8241636F-0FC8-5547-96E8-6F41F27FF0B1}" dt="2024-10-17T05:15:41.154" v="2065" actId="20577"/>
        <pc:sldMkLst>
          <pc:docMk/>
          <pc:sldMk cId="0" sldId="258"/>
        </pc:sldMkLst>
        <pc:spChg chg="add mod">
          <ac:chgData name="Tang Tang" userId="5f1e44f6614d5618" providerId="LiveId" clId="{8241636F-0FC8-5547-96E8-6F41F27FF0B1}" dt="2024-10-17T05:15:41.154" v="2065" actId="20577"/>
          <ac:spMkLst>
            <pc:docMk/>
            <pc:sldMk cId="0" sldId="258"/>
            <ac:spMk id="5" creationId="{8BF51EB1-13F9-9D85-CAE9-F45792EEB194}"/>
          </ac:spMkLst>
        </pc:spChg>
      </pc:sldChg>
      <pc:sldChg chg="addSp modSp mod">
        <pc:chgData name="Tang Tang" userId="5f1e44f6614d5618" providerId="LiveId" clId="{8241636F-0FC8-5547-96E8-6F41F27FF0B1}" dt="2024-10-16T17:11:44.226" v="295" actId="1076"/>
        <pc:sldMkLst>
          <pc:docMk/>
          <pc:sldMk cId="0" sldId="259"/>
        </pc:sldMkLst>
        <pc:spChg chg="mod">
          <ac:chgData name="Tang Tang" userId="5f1e44f6614d5618" providerId="LiveId" clId="{8241636F-0FC8-5547-96E8-6F41F27FF0B1}" dt="2024-10-16T15:50:17.262" v="66" actId="790"/>
          <ac:spMkLst>
            <pc:docMk/>
            <pc:sldMk cId="0" sldId="259"/>
            <ac:spMk id="2" creationId="{00000000-0000-0000-0000-000000000000}"/>
          </ac:spMkLst>
        </pc:spChg>
        <pc:spChg chg="add mod">
          <ac:chgData name="Tang Tang" userId="5f1e44f6614d5618" providerId="LiveId" clId="{8241636F-0FC8-5547-96E8-6F41F27FF0B1}" dt="2024-10-16T17:11:44.226" v="295" actId="1076"/>
          <ac:spMkLst>
            <pc:docMk/>
            <pc:sldMk cId="0" sldId="259"/>
            <ac:spMk id="3" creationId="{AE1EAECC-2B4B-83FF-BC6D-9A3222F20307}"/>
          </ac:spMkLst>
        </pc:spChg>
      </pc:sldChg>
      <pc:sldChg chg="addSp modSp mod">
        <pc:chgData name="Tang Tang" userId="5f1e44f6614d5618" providerId="LiveId" clId="{8241636F-0FC8-5547-96E8-6F41F27FF0B1}" dt="2024-10-17T05:18:11.275" v="2203" actId="1076"/>
        <pc:sldMkLst>
          <pc:docMk/>
          <pc:sldMk cId="213258085" sldId="277"/>
        </pc:sldMkLst>
        <pc:spChg chg="add mod">
          <ac:chgData name="Tang Tang" userId="5f1e44f6614d5618" providerId="LiveId" clId="{8241636F-0FC8-5547-96E8-6F41F27FF0B1}" dt="2024-10-17T05:18:11.275" v="2203" actId="1076"/>
          <ac:spMkLst>
            <pc:docMk/>
            <pc:sldMk cId="213258085" sldId="277"/>
            <ac:spMk id="3" creationId="{A2DC31D5-01B9-CD35-6986-F025407EDC99}"/>
          </ac:spMkLst>
        </pc:spChg>
      </pc:sldChg>
      <pc:sldChg chg="addSp modSp mod modCm">
        <pc:chgData name="Tang Tang" userId="5f1e44f6614d5618" providerId="LiveId" clId="{8241636F-0FC8-5547-96E8-6F41F27FF0B1}" dt="2024-10-17T05:15:21.499" v="2042" actId="20577"/>
        <pc:sldMkLst>
          <pc:docMk/>
          <pc:sldMk cId="1068157554" sldId="279"/>
        </pc:sldMkLst>
        <pc:spChg chg="add mod">
          <ac:chgData name="Tang Tang" userId="5f1e44f6614d5618" providerId="LiveId" clId="{8241636F-0FC8-5547-96E8-6F41F27FF0B1}" dt="2024-10-17T05:15:21.499" v="2042" actId="20577"/>
          <ac:spMkLst>
            <pc:docMk/>
            <pc:sldMk cId="1068157554" sldId="279"/>
            <ac:spMk id="2" creationId="{FFF42198-4485-9C55-622B-E343B242F23B}"/>
          </ac:spMkLst>
        </pc:spChg>
        <pc:spChg chg="mod">
          <ac:chgData name="Tang Tang" userId="5f1e44f6614d5618" providerId="LiveId" clId="{8241636F-0FC8-5547-96E8-6F41F27FF0B1}" dt="2024-10-16T15:48:44.286" v="36" actId="790"/>
          <ac:spMkLst>
            <pc:docMk/>
            <pc:sldMk cId="1068157554" sldId="279"/>
            <ac:spMk id="5" creationId="{00000000-0000-0000-0000-000000000000}"/>
          </ac:spMkLst>
        </pc:spChg>
        <pc:extLst>
          <p:ext xmlns:p="http://schemas.openxmlformats.org/presentationml/2006/main" uri="{D6D511B9-2390-475A-947B-AFAB55BFBCF1}">
            <pc226:cmChg xmlns:pc226="http://schemas.microsoft.com/office/powerpoint/2022/06/main/command" chg="mod">
              <pc226:chgData name="Tang Tang" userId="5f1e44f6614d5618" providerId="LiveId" clId="{8241636F-0FC8-5547-96E8-6F41F27FF0B1}" dt="2024-10-16T15:48:13.264" v="35" actId="20577"/>
              <pc2:cmMkLst xmlns:pc2="http://schemas.microsoft.com/office/powerpoint/2019/9/main/command">
                <pc:docMk/>
                <pc:sldMk cId="1068157554" sldId="279"/>
                <pc2:cmMk id="{48301D09-A874-BF45-B7EC-61DF850E2654}"/>
              </pc2:cmMkLst>
            </pc226:cmChg>
          </p:ext>
        </pc:extLst>
      </pc:sldChg>
      <pc:sldChg chg="addSp delSp modSp add mod ord">
        <pc:chgData name="Tang Tang" userId="5f1e44f6614d5618" providerId="LiveId" clId="{8241636F-0FC8-5547-96E8-6F41F27FF0B1}" dt="2024-10-17T05:40:11.321" v="3126" actId="20577"/>
        <pc:sldMkLst>
          <pc:docMk/>
          <pc:sldMk cId="2828046297" sldId="282"/>
        </pc:sldMkLst>
        <pc:spChg chg="add mod">
          <ac:chgData name="Tang Tang" userId="5f1e44f6614d5618" providerId="LiveId" clId="{8241636F-0FC8-5547-96E8-6F41F27FF0B1}" dt="2024-10-16T17:27:35.593" v="436" actId="1076"/>
          <ac:spMkLst>
            <pc:docMk/>
            <pc:sldMk cId="2828046297" sldId="282"/>
            <ac:spMk id="5" creationId="{40AF0E69-5647-214A-CC20-1760FC4573CF}"/>
          </ac:spMkLst>
        </pc:spChg>
        <pc:spChg chg="add mod">
          <ac:chgData name="Tang Tang" userId="5f1e44f6614d5618" providerId="LiveId" clId="{8241636F-0FC8-5547-96E8-6F41F27FF0B1}" dt="2024-10-16T17:27:37.737" v="437" actId="1076"/>
          <ac:spMkLst>
            <pc:docMk/>
            <pc:sldMk cId="2828046297" sldId="282"/>
            <ac:spMk id="9" creationId="{CAF3E57C-6FF1-B60F-C19E-D138EFE89130}"/>
          </ac:spMkLst>
        </pc:spChg>
        <pc:spChg chg="del">
          <ac:chgData name="Tang Tang" userId="5f1e44f6614d5618" providerId="LiveId" clId="{8241636F-0FC8-5547-96E8-6F41F27FF0B1}" dt="2024-10-16T16:19:26.279" v="129" actId="478"/>
          <ac:spMkLst>
            <pc:docMk/>
            <pc:sldMk cId="2828046297" sldId="282"/>
            <ac:spMk id="12" creationId="{605865ED-CD4A-6871-A384-03E489B564D0}"/>
          </ac:spMkLst>
        </pc:spChg>
        <pc:spChg chg="del">
          <ac:chgData name="Tang Tang" userId="5f1e44f6614d5618" providerId="LiveId" clId="{8241636F-0FC8-5547-96E8-6F41F27FF0B1}" dt="2024-10-16T16:19:27.917" v="130" actId="478"/>
          <ac:spMkLst>
            <pc:docMk/>
            <pc:sldMk cId="2828046297" sldId="282"/>
            <ac:spMk id="14" creationId="{7668D4B6-2D8E-F624-D9B4-D4B507D80BE9}"/>
          </ac:spMkLst>
        </pc:spChg>
        <pc:spChg chg="del">
          <ac:chgData name="Tang Tang" userId="5f1e44f6614d5618" providerId="LiveId" clId="{8241636F-0FC8-5547-96E8-6F41F27FF0B1}" dt="2024-10-16T16:19:23.238" v="128" actId="478"/>
          <ac:spMkLst>
            <pc:docMk/>
            <pc:sldMk cId="2828046297" sldId="282"/>
            <ac:spMk id="18" creationId="{94C4391E-1305-67D1-1B1B-873F222BF64B}"/>
          </ac:spMkLst>
        </pc:spChg>
        <pc:spChg chg="add mod">
          <ac:chgData name="Tang Tang" userId="5f1e44f6614d5618" providerId="LiveId" clId="{8241636F-0FC8-5547-96E8-6F41F27FF0B1}" dt="2024-10-17T05:29:05.867" v="2386" actId="14100"/>
          <ac:spMkLst>
            <pc:docMk/>
            <pc:sldMk cId="2828046297" sldId="282"/>
            <ac:spMk id="20" creationId="{65AF34C9-49B5-D3F8-2988-C666B9BA89CC}"/>
          </ac:spMkLst>
        </pc:spChg>
        <pc:spChg chg="add mod">
          <ac:chgData name="Tang Tang" userId="5f1e44f6614d5618" providerId="LiveId" clId="{8241636F-0FC8-5547-96E8-6F41F27FF0B1}" dt="2024-10-17T05:40:11.321" v="3126" actId="20577"/>
          <ac:spMkLst>
            <pc:docMk/>
            <pc:sldMk cId="2828046297" sldId="282"/>
            <ac:spMk id="21" creationId="{70E32B62-6F74-7699-DB08-979E87610F82}"/>
          </ac:spMkLst>
        </pc:spChg>
        <pc:spChg chg="mod">
          <ac:chgData name="Tang Tang" userId="5f1e44f6614d5618" providerId="LiveId" clId="{8241636F-0FC8-5547-96E8-6F41F27FF0B1}" dt="2024-10-16T17:19:10.223" v="340" actId="20577"/>
          <ac:spMkLst>
            <pc:docMk/>
            <pc:sldMk cId="2828046297" sldId="282"/>
            <ac:spMk id="217" creationId="{090DBE6C-3E50-EEAA-1A21-347800F474B3}"/>
          </ac:spMkLst>
        </pc:spChg>
        <pc:graphicFrameChg chg="del">
          <ac:chgData name="Tang Tang" userId="5f1e44f6614d5618" providerId="LiveId" clId="{8241636F-0FC8-5547-96E8-6F41F27FF0B1}" dt="2024-10-16T16:19:21.502" v="127" actId="478"/>
          <ac:graphicFrameMkLst>
            <pc:docMk/>
            <pc:sldMk cId="2828046297" sldId="282"/>
            <ac:graphicFrameMk id="4" creationId="{693FDC1F-2F08-1FEB-7BA4-AC219CD4565C}"/>
          </ac:graphicFrameMkLst>
        </pc:graphicFrameChg>
        <pc:picChg chg="del">
          <ac:chgData name="Tang Tang" userId="5f1e44f6614d5618" providerId="LiveId" clId="{8241636F-0FC8-5547-96E8-6F41F27FF0B1}" dt="2024-10-16T16:19:17.942" v="126" actId="478"/>
          <ac:picMkLst>
            <pc:docMk/>
            <pc:sldMk cId="2828046297" sldId="282"/>
            <ac:picMk id="2" creationId="{08AAEB88-B85B-1FF2-C432-658DC5BE1A72}"/>
          </ac:picMkLst>
        </pc:picChg>
        <pc:picChg chg="add del mod">
          <ac:chgData name="Tang Tang" userId="5f1e44f6614d5618" providerId="LiveId" clId="{8241636F-0FC8-5547-96E8-6F41F27FF0B1}" dt="2024-10-16T16:31:17.163" v="254" actId="478"/>
          <ac:picMkLst>
            <pc:docMk/>
            <pc:sldMk cId="2828046297" sldId="282"/>
            <ac:picMk id="7" creationId="{4CEDFFC9-FB89-352B-C20F-78C8D6B8D6CE}"/>
          </ac:picMkLst>
        </pc:picChg>
        <pc:picChg chg="add del mod">
          <ac:chgData name="Tang Tang" userId="5f1e44f6614d5618" providerId="LiveId" clId="{8241636F-0FC8-5547-96E8-6F41F27FF0B1}" dt="2024-10-16T16:31:17.661" v="255" actId="478"/>
          <ac:picMkLst>
            <pc:docMk/>
            <pc:sldMk cId="2828046297" sldId="282"/>
            <ac:picMk id="13" creationId="{21BAA76D-8B8B-F741-64C7-35B6E16253BA}"/>
          </ac:picMkLst>
        </pc:picChg>
        <pc:picChg chg="add del mod">
          <ac:chgData name="Tang Tang" userId="5f1e44f6614d5618" providerId="LiveId" clId="{8241636F-0FC8-5547-96E8-6F41F27FF0B1}" dt="2024-10-16T17:23:21.433" v="371" actId="478"/>
          <ac:picMkLst>
            <pc:docMk/>
            <pc:sldMk cId="2828046297" sldId="282"/>
            <ac:picMk id="16" creationId="{2FD6C844-0A4B-9191-93D3-7874565363A7}"/>
          </ac:picMkLst>
        </pc:picChg>
        <pc:picChg chg="add mod">
          <ac:chgData name="Tang Tang" userId="5f1e44f6614d5618" providerId="LiveId" clId="{8241636F-0FC8-5547-96E8-6F41F27FF0B1}" dt="2024-10-17T05:27:19.310" v="2206" actId="1076"/>
          <ac:picMkLst>
            <pc:docMk/>
            <pc:sldMk cId="2828046297" sldId="282"/>
            <ac:picMk id="19" creationId="{57EE2439-5920-F9B5-8A50-2E78109AB1BC}"/>
          </ac:picMkLst>
        </pc:picChg>
        <pc:picChg chg="mod">
          <ac:chgData name="Tang Tang" userId="5f1e44f6614d5618" providerId="LiveId" clId="{8241636F-0FC8-5547-96E8-6F41F27FF0B1}" dt="2024-10-16T17:12:48.853" v="302" actId="1076"/>
          <ac:picMkLst>
            <pc:docMk/>
            <pc:sldMk cId="2828046297" sldId="282"/>
            <ac:picMk id="215" creationId="{73D497D4-C9CA-480F-0DFF-DAC61EE25410}"/>
          </ac:picMkLst>
        </pc:picChg>
      </pc:sldChg>
      <pc:sldChg chg="addSp delSp modSp add mod ord">
        <pc:chgData name="Tang Tang" userId="5f1e44f6614d5618" providerId="LiveId" clId="{8241636F-0FC8-5547-96E8-6F41F27FF0B1}" dt="2024-10-17T07:02:31.398" v="5221" actId="478"/>
        <pc:sldMkLst>
          <pc:docMk/>
          <pc:sldMk cId="2267958320" sldId="283"/>
        </pc:sldMkLst>
        <pc:spChg chg="add del mod">
          <ac:chgData name="Tang Tang" userId="5f1e44f6614d5618" providerId="LiveId" clId="{8241636F-0FC8-5547-96E8-6F41F27FF0B1}" dt="2024-10-17T07:02:31.398" v="5221" actId="478"/>
          <ac:spMkLst>
            <pc:docMk/>
            <pc:sldMk cId="2267958320" sldId="283"/>
            <ac:spMk id="4" creationId="{34A3CF5F-E56A-7036-78DC-1DA364E3509F}"/>
          </ac:spMkLst>
        </pc:spChg>
        <pc:spChg chg="del">
          <ac:chgData name="Tang Tang" userId="5f1e44f6614d5618" providerId="LiveId" clId="{8241636F-0FC8-5547-96E8-6F41F27FF0B1}" dt="2024-10-16T16:31:21.050" v="256" actId="478"/>
          <ac:spMkLst>
            <pc:docMk/>
            <pc:sldMk cId="2267958320" sldId="283"/>
            <ac:spMk id="5" creationId="{FA78AB01-400C-776C-C668-D481D2CD49A5}"/>
          </ac:spMkLst>
        </pc:spChg>
        <pc:spChg chg="add mod">
          <ac:chgData name="Tang Tang" userId="5f1e44f6614d5618" providerId="LiveId" clId="{8241636F-0FC8-5547-96E8-6F41F27FF0B1}" dt="2024-10-17T07:02:29.374" v="5219" actId="1076"/>
          <ac:spMkLst>
            <pc:docMk/>
            <pc:sldMk cId="2267958320" sldId="283"/>
            <ac:spMk id="6" creationId="{013AC10B-2827-B6B7-CC5E-1B826384E901}"/>
          </ac:spMkLst>
        </pc:spChg>
        <pc:spChg chg="mod">
          <ac:chgData name="Tang Tang" userId="5f1e44f6614d5618" providerId="LiveId" clId="{8241636F-0FC8-5547-96E8-6F41F27FF0B1}" dt="2024-10-16T16:31:24.083" v="258" actId="1076"/>
          <ac:spMkLst>
            <pc:docMk/>
            <pc:sldMk cId="2267958320" sldId="283"/>
            <ac:spMk id="9" creationId="{128430E6-7E2C-5B15-0463-6EF186A87224}"/>
          </ac:spMkLst>
        </pc:spChg>
        <pc:spChg chg="del">
          <ac:chgData name="Tang Tang" userId="5f1e44f6614d5618" providerId="LiveId" clId="{8241636F-0FC8-5547-96E8-6F41F27FF0B1}" dt="2024-10-16T16:38:21.528" v="289" actId="478"/>
          <ac:spMkLst>
            <pc:docMk/>
            <pc:sldMk cId="2267958320" sldId="283"/>
            <ac:spMk id="10" creationId="{2B7A085D-7967-1F70-750E-C3FDBC24FF6B}"/>
          </ac:spMkLst>
        </pc:spChg>
        <pc:spChg chg="del">
          <ac:chgData name="Tang Tang" userId="5f1e44f6614d5618" providerId="LiveId" clId="{8241636F-0FC8-5547-96E8-6F41F27FF0B1}" dt="2024-10-16T17:41:59.001" v="842" actId="478"/>
          <ac:spMkLst>
            <pc:docMk/>
            <pc:sldMk cId="2267958320" sldId="283"/>
            <ac:spMk id="217" creationId="{F41983EA-F5BD-FCF6-FE61-7A41F0B85342}"/>
          </ac:spMkLst>
        </pc:spChg>
        <pc:picChg chg="add mod">
          <ac:chgData name="Tang Tang" userId="5f1e44f6614d5618" providerId="LiveId" clId="{8241636F-0FC8-5547-96E8-6F41F27FF0B1}" dt="2024-10-17T07:01:56.055" v="5210" actId="1076"/>
          <ac:picMkLst>
            <pc:docMk/>
            <pc:sldMk cId="2267958320" sldId="283"/>
            <ac:picMk id="3" creationId="{7B314F10-60CC-F3F3-63BB-0EC3EB829968}"/>
          </ac:picMkLst>
        </pc:picChg>
        <pc:picChg chg="mod">
          <ac:chgData name="Tang Tang" userId="5f1e44f6614d5618" providerId="LiveId" clId="{8241636F-0FC8-5547-96E8-6F41F27FF0B1}" dt="2024-10-17T07:02:00.232" v="5211" actId="14100"/>
          <ac:picMkLst>
            <pc:docMk/>
            <pc:sldMk cId="2267958320" sldId="283"/>
            <ac:picMk id="7" creationId="{82A06592-63A3-566F-B631-3F3FCC1EB009}"/>
          </ac:picMkLst>
        </pc:picChg>
        <pc:picChg chg="add mod">
          <ac:chgData name="Tang Tang" userId="5f1e44f6614d5618" providerId="LiveId" clId="{8241636F-0FC8-5547-96E8-6F41F27FF0B1}" dt="2024-10-17T07:02:24.353" v="5218" actId="1076"/>
          <ac:picMkLst>
            <pc:docMk/>
            <pc:sldMk cId="2267958320" sldId="283"/>
            <ac:picMk id="12" creationId="{C88BE073-59FC-2A58-6DE8-CF90ECF463E9}"/>
          </ac:picMkLst>
        </pc:picChg>
        <pc:picChg chg="del mod">
          <ac:chgData name="Tang Tang" userId="5f1e44f6614d5618" providerId="LiveId" clId="{8241636F-0FC8-5547-96E8-6F41F27FF0B1}" dt="2024-10-17T07:02:06.298" v="5213" actId="478"/>
          <ac:picMkLst>
            <pc:docMk/>
            <pc:sldMk cId="2267958320" sldId="283"/>
            <ac:picMk id="13" creationId="{9BD547CC-DB5D-0090-34FC-7EAE2305161D}"/>
          </ac:picMkLst>
        </pc:picChg>
      </pc:sldChg>
      <pc:sldChg chg="addSp delSp modSp add mod">
        <pc:chgData name="Tang Tang" userId="5f1e44f6614d5618" providerId="LiveId" clId="{8241636F-0FC8-5547-96E8-6F41F27FF0B1}" dt="2024-10-17T05:42:35.840" v="3158" actId="207"/>
        <pc:sldMkLst>
          <pc:docMk/>
          <pc:sldMk cId="810523975" sldId="284"/>
        </pc:sldMkLst>
        <pc:spChg chg="del">
          <ac:chgData name="Tang Tang" userId="5f1e44f6614d5618" providerId="LiveId" clId="{8241636F-0FC8-5547-96E8-6F41F27FF0B1}" dt="2024-10-16T17:23:29.310" v="373" actId="478"/>
          <ac:spMkLst>
            <pc:docMk/>
            <pc:sldMk cId="810523975" sldId="284"/>
            <ac:spMk id="5" creationId="{A356FAB6-DC73-5B99-EC38-5F6D51A2C19B}"/>
          </ac:spMkLst>
        </pc:spChg>
        <pc:spChg chg="mod">
          <ac:chgData name="Tang Tang" userId="5f1e44f6614d5618" providerId="LiveId" clId="{8241636F-0FC8-5547-96E8-6F41F27FF0B1}" dt="2024-10-17T05:40:56.691" v="3128" actId="166"/>
          <ac:spMkLst>
            <pc:docMk/>
            <pc:sldMk cId="810523975" sldId="284"/>
            <ac:spMk id="9" creationId="{576E8F3E-26C5-541D-4645-528FF69ECD61}"/>
          </ac:spMkLst>
        </pc:spChg>
        <pc:spChg chg="add mod">
          <ac:chgData name="Tang Tang" userId="5f1e44f6614d5618" providerId="LiveId" clId="{8241636F-0FC8-5547-96E8-6F41F27FF0B1}" dt="2024-10-17T05:42:35.840" v="3158" actId="207"/>
          <ac:spMkLst>
            <pc:docMk/>
            <pc:sldMk cId="810523975" sldId="284"/>
            <ac:spMk id="12" creationId="{A37DCE44-27FC-03D9-ADE0-A8B9DC7589DA}"/>
          </ac:spMkLst>
        </pc:spChg>
        <pc:picChg chg="add mod">
          <ac:chgData name="Tang Tang" userId="5f1e44f6614d5618" providerId="LiveId" clId="{8241636F-0FC8-5547-96E8-6F41F27FF0B1}" dt="2024-10-16T17:25:01.963" v="416" actId="1076"/>
          <ac:picMkLst>
            <pc:docMk/>
            <pc:sldMk cId="810523975" sldId="284"/>
            <ac:picMk id="3" creationId="{C6FFD1D4-12C7-33C3-7C60-17975FD4A6BE}"/>
          </ac:picMkLst>
        </pc:picChg>
        <pc:picChg chg="add del mod">
          <ac:chgData name="Tang Tang" userId="5f1e44f6614d5618" providerId="LiveId" clId="{8241636F-0FC8-5547-96E8-6F41F27FF0B1}" dt="2024-10-16T17:26:07.793" v="424" actId="478"/>
          <ac:picMkLst>
            <pc:docMk/>
            <pc:sldMk cId="810523975" sldId="284"/>
            <ac:picMk id="6" creationId="{D94F6388-E3E7-B738-71D4-ADE536729B10}"/>
          </ac:picMkLst>
        </pc:picChg>
        <pc:picChg chg="add mod">
          <ac:chgData name="Tang Tang" userId="5f1e44f6614d5618" providerId="LiveId" clId="{8241636F-0FC8-5547-96E8-6F41F27FF0B1}" dt="2024-10-16T17:26:12.904" v="427" actId="1076"/>
          <ac:picMkLst>
            <pc:docMk/>
            <pc:sldMk cId="810523975" sldId="284"/>
            <ac:picMk id="11" creationId="{3E5A5DA8-BD8A-6EDA-7F0E-1C030FA613B3}"/>
          </ac:picMkLst>
        </pc:picChg>
      </pc:sldChg>
      <pc:sldChg chg="addSp delSp modSp add del mod">
        <pc:chgData name="Tang Tang" userId="5f1e44f6614d5618" providerId="LiveId" clId="{8241636F-0FC8-5547-96E8-6F41F27FF0B1}" dt="2024-10-17T05:26:33.764" v="2205" actId="2696"/>
        <pc:sldMkLst>
          <pc:docMk/>
          <pc:sldMk cId="2024810222" sldId="285"/>
        </pc:sldMkLst>
        <pc:spChg chg="del">
          <ac:chgData name="Tang Tang" userId="5f1e44f6614d5618" providerId="LiveId" clId="{8241636F-0FC8-5547-96E8-6F41F27FF0B1}" dt="2024-10-16T17:20:45.878" v="344" actId="478"/>
          <ac:spMkLst>
            <pc:docMk/>
            <pc:sldMk cId="2024810222" sldId="285"/>
            <ac:spMk id="3" creationId="{96806740-D89C-6F77-794C-319D2E1A5630}"/>
          </ac:spMkLst>
        </pc:spChg>
        <pc:spChg chg="del">
          <ac:chgData name="Tang Tang" userId="5f1e44f6614d5618" providerId="LiveId" clId="{8241636F-0FC8-5547-96E8-6F41F27FF0B1}" dt="2024-10-16T17:20:48.515" v="346" actId="478"/>
          <ac:spMkLst>
            <pc:docMk/>
            <pc:sldMk cId="2024810222" sldId="285"/>
            <ac:spMk id="10" creationId="{AC0F3E5B-081F-D370-E6E3-D1AB79B8A765}"/>
          </ac:spMkLst>
        </pc:spChg>
        <pc:spChg chg="del">
          <ac:chgData name="Tang Tang" userId="5f1e44f6614d5618" providerId="LiveId" clId="{8241636F-0FC8-5547-96E8-6F41F27FF0B1}" dt="2024-10-16T17:20:46.959" v="345" actId="478"/>
          <ac:spMkLst>
            <pc:docMk/>
            <pc:sldMk cId="2024810222" sldId="285"/>
            <ac:spMk id="13" creationId="{0DA50529-4DD2-4479-7FAC-D4A691BD2FA3}"/>
          </ac:spMkLst>
        </pc:spChg>
        <pc:picChg chg="del mod">
          <ac:chgData name="Tang Tang" userId="5f1e44f6614d5618" providerId="LiveId" clId="{8241636F-0FC8-5547-96E8-6F41F27FF0B1}" dt="2024-10-16T17:20:44.042" v="343" actId="478"/>
          <ac:picMkLst>
            <pc:docMk/>
            <pc:sldMk cId="2024810222" sldId="285"/>
            <ac:picMk id="2" creationId="{8DADE01F-A1D2-24D0-B92A-9079E577CD76}"/>
          </ac:picMkLst>
        </pc:picChg>
        <pc:picChg chg="add del mod">
          <ac:chgData name="Tang Tang" userId="5f1e44f6614d5618" providerId="LiveId" clId="{8241636F-0FC8-5547-96E8-6F41F27FF0B1}" dt="2024-10-16T17:21:52.706" v="366" actId="478"/>
          <ac:picMkLst>
            <pc:docMk/>
            <pc:sldMk cId="2024810222" sldId="285"/>
            <ac:picMk id="5" creationId="{BE67DA23-86F0-A4E2-A9CA-694E0F859B2B}"/>
          </ac:picMkLst>
        </pc:picChg>
        <pc:picChg chg="add del mod">
          <ac:chgData name="Tang Tang" userId="5f1e44f6614d5618" providerId="LiveId" clId="{8241636F-0FC8-5547-96E8-6F41F27FF0B1}" dt="2024-10-16T17:21:55.269" v="367" actId="478"/>
          <ac:picMkLst>
            <pc:docMk/>
            <pc:sldMk cId="2024810222" sldId="285"/>
            <ac:picMk id="8" creationId="{16110561-09A7-6DA5-046E-EE69E0241E9F}"/>
          </ac:picMkLst>
        </pc:picChg>
        <pc:picChg chg="add mod">
          <ac:chgData name="Tang Tang" userId="5f1e44f6614d5618" providerId="LiveId" clId="{8241636F-0FC8-5547-96E8-6F41F27FF0B1}" dt="2024-10-17T05:26:29.198" v="2204" actId="1076"/>
          <ac:picMkLst>
            <pc:docMk/>
            <pc:sldMk cId="2024810222" sldId="285"/>
            <ac:picMk id="12" creationId="{66A0A213-F6D8-1CCA-0F2B-1E3C1D987E56}"/>
          </ac:picMkLst>
        </pc:picChg>
      </pc:sldChg>
      <pc:sldChg chg="addSp modSp add mod ord">
        <pc:chgData name="Tang Tang" userId="5f1e44f6614d5618" providerId="LiveId" clId="{8241636F-0FC8-5547-96E8-6F41F27FF0B1}" dt="2024-10-17T05:17:59.800" v="2200" actId="688"/>
        <pc:sldMkLst>
          <pc:docMk/>
          <pc:sldMk cId="3042450741" sldId="286"/>
        </pc:sldMkLst>
        <pc:spChg chg="add mod">
          <ac:chgData name="Tang Tang" userId="5f1e44f6614d5618" providerId="LiveId" clId="{8241636F-0FC8-5547-96E8-6F41F27FF0B1}" dt="2024-10-17T05:17:59.800" v="2200" actId="688"/>
          <ac:spMkLst>
            <pc:docMk/>
            <pc:sldMk cId="3042450741" sldId="286"/>
            <ac:spMk id="2" creationId="{AD6DB644-FFBB-5CD9-F094-718F5ABD31AC}"/>
          </ac:spMkLst>
        </pc:spChg>
        <pc:picChg chg="mod">
          <ac:chgData name="Tang Tang" userId="5f1e44f6614d5618" providerId="LiveId" clId="{8241636F-0FC8-5547-96E8-6F41F27FF0B1}" dt="2024-10-17T05:16:54.204" v="2114" actId="1076"/>
          <ac:picMkLst>
            <pc:docMk/>
            <pc:sldMk cId="3042450741" sldId="286"/>
            <ac:picMk id="12" creationId="{DFC82128-0FE6-38A9-7A08-0F2E834230AE}"/>
          </ac:picMkLst>
        </pc:picChg>
      </pc:sldChg>
      <pc:sldChg chg="addSp delSp modSp add del mod">
        <pc:chgData name="Tang Tang" userId="5f1e44f6614d5618" providerId="LiveId" clId="{8241636F-0FC8-5547-96E8-6F41F27FF0B1}" dt="2024-10-16T17:43:04.447" v="852" actId="2696"/>
        <pc:sldMkLst>
          <pc:docMk/>
          <pc:sldMk cId="2702981558" sldId="287"/>
        </pc:sldMkLst>
        <pc:spChg chg="del">
          <ac:chgData name="Tang Tang" userId="5f1e44f6614d5618" providerId="LiveId" clId="{8241636F-0FC8-5547-96E8-6F41F27FF0B1}" dt="2024-10-16T17:41:55.873" v="841" actId="478"/>
          <ac:spMkLst>
            <pc:docMk/>
            <pc:sldMk cId="2702981558" sldId="287"/>
            <ac:spMk id="217" creationId="{8850BB0A-CE31-EFF5-02F4-98E4E06E7DB5}"/>
          </ac:spMkLst>
        </pc:spChg>
        <pc:picChg chg="del">
          <ac:chgData name="Tang Tang" userId="5f1e44f6614d5618" providerId="LiveId" clId="{8241636F-0FC8-5547-96E8-6F41F27FF0B1}" dt="2024-10-16T17:25:23.065" v="420" actId="478"/>
          <ac:picMkLst>
            <pc:docMk/>
            <pc:sldMk cId="2702981558" sldId="287"/>
            <ac:picMk id="3" creationId="{298CCB88-3237-C2F6-5894-DCDBDF6EBB1C}"/>
          </ac:picMkLst>
        </pc:picChg>
        <pc:picChg chg="add mod">
          <ac:chgData name="Tang Tang" userId="5f1e44f6614d5618" providerId="LiveId" clId="{8241636F-0FC8-5547-96E8-6F41F27FF0B1}" dt="2024-10-16T17:26:45.973" v="433" actId="27614"/>
          <ac:picMkLst>
            <pc:docMk/>
            <pc:sldMk cId="2702981558" sldId="287"/>
            <ac:picMk id="4" creationId="{E6EDF155-095C-9A07-BF72-9AD3C1055E6B}"/>
          </ac:picMkLst>
        </pc:picChg>
        <pc:picChg chg="del">
          <ac:chgData name="Tang Tang" userId="5f1e44f6614d5618" providerId="LiveId" clId="{8241636F-0FC8-5547-96E8-6F41F27FF0B1}" dt="2024-10-16T17:25:28.133" v="421" actId="478"/>
          <ac:picMkLst>
            <pc:docMk/>
            <pc:sldMk cId="2702981558" sldId="287"/>
            <ac:picMk id="6" creationId="{825B10DD-EED2-78EE-74FE-FDF6486CD10E}"/>
          </ac:picMkLst>
        </pc:picChg>
        <pc:picChg chg="del mod">
          <ac:chgData name="Tang Tang" userId="5f1e44f6614d5618" providerId="LiveId" clId="{8241636F-0FC8-5547-96E8-6F41F27FF0B1}" dt="2024-10-16T17:26:35.653" v="429" actId="478"/>
          <ac:picMkLst>
            <pc:docMk/>
            <pc:sldMk cId="2702981558" sldId="287"/>
            <ac:picMk id="11" creationId="{8A534E28-7461-D289-3031-429CBA2003E8}"/>
          </ac:picMkLst>
        </pc:picChg>
      </pc:sldChg>
      <pc:sldChg chg="addSp delSp modSp add mod">
        <pc:chgData name="Tang Tang" userId="5f1e44f6614d5618" providerId="LiveId" clId="{8241636F-0FC8-5547-96E8-6F41F27FF0B1}" dt="2024-10-16T17:28:18.099" v="446" actId="1076"/>
        <pc:sldMkLst>
          <pc:docMk/>
          <pc:sldMk cId="110630934" sldId="288"/>
        </pc:sldMkLst>
        <pc:picChg chg="del">
          <ac:chgData name="Tang Tang" userId="5f1e44f6614d5618" providerId="LiveId" clId="{8241636F-0FC8-5547-96E8-6F41F27FF0B1}" dt="2024-10-16T17:28:12.806" v="442" actId="478"/>
          <ac:picMkLst>
            <pc:docMk/>
            <pc:sldMk cId="110630934" sldId="288"/>
            <ac:picMk id="3" creationId="{9364A5DF-8D44-BF6C-53C7-4B038E1F9621}"/>
          </ac:picMkLst>
        </pc:picChg>
        <pc:picChg chg="add mod">
          <ac:chgData name="Tang Tang" userId="5f1e44f6614d5618" providerId="LiveId" clId="{8241636F-0FC8-5547-96E8-6F41F27FF0B1}" dt="2024-10-16T17:28:18.099" v="446" actId="1076"/>
          <ac:picMkLst>
            <pc:docMk/>
            <pc:sldMk cId="110630934" sldId="288"/>
            <ac:picMk id="4" creationId="{08D4B6FF-A59A-224F-699E-7A26735A80A4}"/>
          </ac:picMkLst>
        </pc:picChg>
        <pc:picChg chg="del">
          <ac:chgData name="Tang Tang" userId="5f1e44f6614d5618" providerId="LiveId" clId="{8241636F-0FC8-5547-96E8-6F41F27FF0B1}" dt="2024-10-16T17:28:10.592" v="441" actId="478"/>
          <ac:picMkLst>
            <pc:docMk/>
            <pc:sldMk cId="110630934" sldId="288"/>
            <ac:picMk id="11" creationId="{D03F9DC1-FD1C-D9BF-A199-E75F5C54A116}"/>
          </ac:picMkLst>
        </pc:picChg>
      </pc:sldChg>
      <pc:sldChg chg="addSp delSp modSp add del mod">
        <pc:chgData name="Tang Tang" userId="5f1e44f6614d5618" providerId="LiveId" clId="{8241636F-0FC8-5547-96E8-6F41F27FF0B1}" dt="2024-10-16T17:42:21.254" v="849" actId="2696"/>
        <pc:sldMkLst>
          <pc:docMk/>
          <pc:sldMk cId="595817517" sldId="289"/>
        </pc:sldMkLst>
        <pc:spChg chg="add mod">
          <ac:chgData name="Tang Tang" userId="5f1e44f6614d5618" providerId="LiveId" clId="{8241636F-0FC8-5547-96E8-6F41F27FF0B1}" dt="2024-10-16T17:30:07.405" v="566" actId="255"/>
          <ac:spMkLst>
            <pc:docMk/>
            <pc:sldMk cId="595817517" sldId="289"/>
            <ac:spMk id="2" creationId="{8FD2C445-AE3A-C8D3-9FF1-8B1A9A924595}"/>
          </ac:spMkLst>
        </pc:spChg>
        <pc:spChg chg="mod">
          <ac:chgData name="Tang Tang" userId="5f1e44f6614d5618" providerId="LiveId" clId="{8241636F-0FC8-5547-96E8-6F41F27FF0B1}" dt="2024-10-16T17:29:56.463" v="563" actId="1076"/>
          <ac:spMkLst>
            <pc:docMk/>
            <pc:sldMk cId="595817517" sldId="289"/>
            <ac:spMk id="9" creationId="{20D13F6A-86E9-E49A-1F9F-E3904405D857}"/>
          </ac:spMkLst>
        </pc:spChg>
        <pc:spChg chg="del">
          <ac:chgData name="Tang Tang" userId="5f1e44f6614d5618" providerId="LiveId" clId="{8241636F-0FC8-5547-96E8-6F41F27FF0B1}" dt="2024-10-16T17:29:59.106" v="564" actId="478"/>
          <ac:spMkLst>
            <pc:docMk/>
            <pc:sldMk cId="595817517" sldId="289"/>
            <ac:spMk id="10" creationId="{BCAB004C-93D9-31F3-B85B-0A0168786AAE}"/>
          </ac:spMkLst>
        </pc:spChg>
        <pc:spChg chg="del">
          <ac:chgData name="Tang Tang" userId="5f1e44f6614d5618" providerId="LiveId" clId="{8241636F-0FC8-5547-96E8-6F41F27FF0B1}" dt="2024-10-16T17:42:18.851" v="848" actId="478"/>
          <ac:spMkLst>
            <pc:docMk/>
            <pc:sldMk cId="595817517" sldId="289"/>
            <ac:spMk id="217" creationId="{383694B8-A30B-5EFA-F290-AEAFD300AB28}"/>
          </ac:spMkLst>
        </pc:spChg>
        <pc:picChg chg="del">
          <ac:chgData name="Tang Tang" userId="5f1e44f6614d5618" providerId="LiveId" clId="{8241636F-0FC8-5547-96E8-6F41F27FF0B1}" dt="2024-10-16T17:28:32.452" v="455" actId="478"/>
          <ac:picMkLst>
            <pc:docMk/>
            <pc:sldMk cId="595817517" sldId="289"/>
            <ac:picMk id="4" creationId="{C54DA506-3A21-2EED-284B-DA288BD366EE}"/>
          </ac:picMkLst>
        </pc:picChg>
      </pc:sldChg>
      <pc:sldChg chg="addSp delSp modSp add mod">
        <pc:chgData name="Tang Tang" userId="5f1e44f6614d5618" providerId="LiveId" clId="{8241636F-0FC8-5547-96E8-6F41F27FF0B1}" dt="2024-10-17T06:45:25.694" v="3902" actId="207"/>
        <pc:sldMkLst>
          <pc:docMk/>
          <pc:sldMk cId="702273021" sldId="290"/>
        </pc:sldMkLst>
        <pc:spChg chg="mod">
          <ac:chgData name="Tang Tang" userId="5f1e44f6614d5618" providerId="LiveId" clId="{8241636F-0FC8-5547-96E8-6F41F27FF0B1}" dt="2024-10-17T06:44:32.391" v="3790" actId="14100"/>
          <ac:spMkLst>
            <pc:docMk/>
            <pc:sldMk cId="702273021" sldId="290"/>
            <ac:spMk id="2" creationId="{4489CD56-3B41-EECB-D570-8DA75F9E5A5D}"/>
          </ac:spMkLst>
        </pc:spChg>
        <pc:spChg chg="mod">
          <ac:chgData name="Tang Tang" userId="5f1e44f6614d5618" providerId="LiveId" clId="{8241636F-0FC8-5547-96E8-6F41F27FF0B1}" dt="2024-10-16T17:30:24.172" v="570" actId="1076"/>
          <ac:spMkLst>
            <pc:docMk/>
            <pc:sldMk cId="702273021" sldId="290"/>
            <ac:spMk id="9" creationId="{FFC4B429-304A-9731-5854-47009C53E7F4}"/>
          </ac:spMkLst>
        </pc:spChg>
        <pc:spChg chg="add mod">
          <ac:chgData name="Tang Tang" userId="5f1e44f6614d5618" providerId="LiveId" clId="{8241636F-0FC8-5547-96E8-6F41F27FF0B1}" dt="2024-10-17T05:43:42.400" v="3217" actId="14100"/>
          <ac:spMkLst>
            <pc:docMk/>
            <pc:sldMk cId="702273021" sldId="290"/>
            <ac:spMk id="15" creationId="{569E1900-27AA-079D-6BFE-DA5ED522A1CE}"/>
          </ac:spMkLst>
        </pc:spChg>
        <pc:spChg chg="add mod">
          <ac:chgData name="Tang Tang" userId="5f1e44f6614d5618" providerId="LiveId" clId="{8241636F-0FC8-5547-96E8-6F41F27FF0B1}" dt="2024-10-17T05:42:52.583" v="3160" actId="1076"/>
          <ac:spMkLst>
            <pc:docMk/>
            <pc:sldMk cId="702273021" sldId="290"/>
            <ac:spMk id="16" creationId="{48EE7BD9-B5D3-AD23-EF44-21A4B9FDBAC1}"/>
          </ac:spMkLst>
        </pc:spChg>
        <pc:spChg chg="add mod">
          <ac:chgData name="Tang Tang" userId="5f1e44f6614d5618" providerId="LiveId" clId="{8241636F-0FC8-5547-96E8-6F41F27FF0B1}" dt="2024-10-17T06:45:25.694" v="3902" actId="207"/>
          <ac:spMkLst>
            <pc:docMk/>
            <pc:sldMk cId="702273021" sldId="290"/>
            <ac:spMk id="18" creationId="{F29AD7BE-A608-9CB4-5DE8-B02CB781A210}"/>
          </ac:spMkLst>
        </pc:spChg>
        <pc:spChg chg="del">
          <ac:chgData name="Tang Tang" userId="5f1e44f6614d5618" providerId="LiveId" clId="{8241636F-0FC8-5547-96E8-6F41F27FF0B1}" dt="2024-10-16T17:42:14.987" v="847" actId="478"/>
          <ac:spMkLst>
            <pc:docMk/>
            <pc:sldMk cId="702273021" sldId="290"/>
            <ac:spMk id="217" creationId="{922B8E1B-9A00-7115-B36B-118019A203C2}"/>
          </ac:spMkLst>
        </pc:spChg>
        <pc:picChg chg="add mod">
          <ac:chgData name="Tang Tang" userId="5f1e44f6614d5618" providerId="LiveId" clId="{8241636F-0FC8-5547-96E8-6F41F27FF0B1}" dt="2024-10-17T05:43:40.478" v="3216" actId="1076"/>
          <ac:picMkLst>
            <pc:docMk/>
            <pc:sldMk cId="702273021" sldId="290"/>
            <ac:picMk id="4" creationId="{2A673D80-7AB7-3498-3A72-862ECCBCBB09}"/>
          </ac:picMkLst>
        </pc:picChg>
        <pc:picChg chg="add mod">
          <ac:chgData name="Tang Tang" userId="5f1e44f6614d5618" providerId="LiveId" clId="{8241636F-0FC8-5547-96E8-6F41F27FF0B1}" dt="2024-10-16T17:32:40.043" v="613" actId="1076"/>
          <ac:picMkLst>
            <pc:docMk/>
            <pc:sldMk cId="702273021" sldId="290"/>
            <ac:picMk id="6" creationId="{F71BD8B8-61C3-18D7-B055-89DDCA0339F7}"/>
          </ac:picMkLst>
        </pc:picChg>
        <pc:picChg chg="add del mod">
          <ac:chgData name="Tang Tang" userId="5f1e44f6614d5618" providerId="LiveId" clId="{8241636F-0FC8-5547-96E8-6F41F27FF0B1}" dt="2024-10-16T17:31:29.964" v="591" actId="478"/>
          <ac:picMkLst>
            <pc:docMk/>
            <pc:sldMk cId="702273021" sldId="290"/>
            <ac:picMk id="10" creationId="{0C57BB9E-221C-AD44-196A-527ED57B511F}"/>
          </ac:picMkLst>
        </pc:picChg>
        <pc:picChg chg="add del mod">
          <ac:chgData name="Tang Tang" userId="5f1e44f6614d5618" providerId="LiveId" clId="{8241636F-0FC8-5547-96E8-6F41F27FF0B1}" dt="2024-10-16T17:32:28.713" v="607" actId="478"/>
          <ac:picMkLst>
            <pc:docMk/>
            <pc:sldMk cId="702273021" sldId="290"/>
            <ac:picMk id="12" creationId="{BD1CA0BB-2EF0-28FF-3FEB-EC22CC4344DF}"/>
          </ac:picMkLst>
        </pc:picChg>
        <pc:picChg chg="add del mod">
          <ac:chgData name="Tang Tang" userId="5f1e44f6614d5618" providerId="LiveId" clId="{8241636F-0FC8-5547-96E8-6F41F27FF0B1}" dt="2024-10-17T05:43:38.620" v="3215" actId="478"/>
          <ac:picMkLst>
            <pc:docMk/>
            <pc:sldMk cId="702273021" sldId="290"/>
            <ac:picMk id="14" creationId="{FED0F0F2-A8EE-4902-5C71-A7FBCF1EC11C}"/>
          </ac:picMkLst>
        </pc:picChg>
      </pc:sldChg>
      <pc:sldChg chg="delSp add del mod">
        <pc:chgData name="Tang Tang" userId="5f1e44f6614d5618" providerId="LiveId" clId="{8241636F-0FC8-5547-96E8-6F41F27FF0B1}" dt="2024-10-16T17:42:30.002" v="850" actId="2696"/>
        <pc:sldMkLst>
          <pc:docMk/>
          <pc:sldMk cId="2129589298" sldId="291"/>
        </pc:sldMkLst>
        <pc:picChg chg="del">
          <ac:chgData name="Tang Tang" userId="5f1e44f6614d5618" providerId="LiveId" clId="{8241636F-0FC8-5547-96E8-6F41F27FF0B1}" dt="2024-10-16T17:31:50.731" v="598" actId="478"/>
          <ac:picMkLst>
            <pc:docMk/>
            <pc:sldMk cId="2129589298" sldId="291"/>
            <ac:picMk id="4" creationId="{B4C06433-D71C-53D5-19A4-F60F6B186B52}"/>
          </ac:picMkLst>
        </pc:picChg>
      </pc:sldChg>
      <pc:sldChg chg="addSp delSp modSp add mod">
        <pc:chgData name="Tang Tang" userId="5f1e44f6614d5618" providerId="LiveId" clId="{8241636F-0FC8-5547-96E8-6F41F27FF0B1}" dt="2024-10-17T05:45:53.788" v="3337" actId="20577"/>
        <pc:sldMkLst>
          <pc:docMk/>
          <pc:sldMk cId="1420906076" sldId="292"/>
        </pc:sldMkLst>
        <pc:spChg chg="mod">
          <ac:chgData name="Tang Tang" userId="5f1e44f6614d5618" providerId="LiveId" clId="{8241636F-0FC8-5547-96E8-6F41F27FF0B1}" dt="2024-10-17T05:44:07.943" v="3220" actId="14100"/>
          <ac:spMkLst>
            <pc:docMk/>
            <pc:sldMk cId="1420906076" sldId="292"/>
            <ac:spMk id="2" creationId="{53EED558-53D3-B64A-0425-BB56579E6943}"/>
          </ac:spMkLst>
        </pc:spChg>
        <pc:spChg chg="add mod">
          <ac:chgData name="Tang Tang" userId="5f1e44f6614d5618" providerId="LiveId" clId="{8241636F-0FC8-5547-96E8-6F41F27FF0B1}" dt="2024-10-16T17:36:48.241" v="679" actId="962"/>
          <ac:spMkLst>
            <pc:docMk/>
            <pc:sldMk cId="1420906076" sldId="292"/>
            <ac:spMk id="7" creationId="{F9D25402-E296-9FE6-6C68-5481D3A878C4}"/>
          </ac:spMkLst>
        </pc:spChg>
        <pc:spChg chg="add mod">
          <ac:chgData name="Tang Tang" userId="5f1e44f6614d5618" providerId="LiveId" clId="{8241636F-0FC8-5547-96E8-6F41F27FF0B1}" dt="2024-10-16T17:37:07.744" v="705" actId="20577"/>
          <ac:spMkLst>
            <pc:docMk/>
            <pc:sldMk cId="1420906076" sldId="292"/>
            <ac:spMk id="15" creationId="{9A5AD8CC-6373-E50D-6A7F-C92C0BBD47A7}"/>
          </ac:spMkLst>
        </pc:spChg>
        <pc:spChg chg="add mod">
          <ac:chgData name="Tang Tang" userId="5f1e44f6614d5618" providerId="LiveId" clId="{8241636F-0FC8-5547-96E8-6F41F27FF0B1}" dt="2024-10-17T05:45:53.788" v="3337" actId="20577"/>
          <ac:spMkLst>
            <pc:docMk/>
            <pc:sldMk cId="1420906076" sldId="292"/>
            <ac:spMk id="16" creationId="{542306BA-CF5E-E789-DC70-62B562B0F75C}"/>
          </ac:spMkLst>
        </pc:spChg>
        <pc:spChg chg="del">
          <ac:chgData name="Tang Tang" userId="5f1e44f6614d5618" providerId="LiveId" clId="{8241636F-0FC8-5547-96E8-6F41F27FF0B1}" dt="2024-10-16T17:42:11.660" v="846" actId="478"/>
          <ac:spMkLst>
            <pc:docMk/>
            <pc:sldMk cId="1420906076" sldId="292"/>
            <ac:spMk id="217" creationId="{B0092834-6765-3564-E47D-037B95CE9C3B}"/>
          </ac:spMkLst>
        </pc:spChg>
        <pc:picChg chg="del">
          <ac:chgData name="Tang Tang" userId="5f1e44f6614d5618" providerId="LiveId" clId="{8241636F-0FC8-5547-96E8-6F41F27FF0B1}" dt="2024-10-16T17:33:17.608" v="620" actId="478"/>
          <ac:picMkLst>
            <pc:docMk/>
            <pc:sldMk cId="1420906076" sldId="292"/>
            <ac:picMk id="4" creationId="{704A8B62-17C9-29C4-BB41-7137B1DE1C86}"/>
          </ac:picMkLst>
        </pc:picChg>
        <pc:picChg chg="add mod">
          <ac:chgData name="Tang Tang" userId="5f1e44f6614d5618" providerId="LiveId" clId="{8241636F-0FC8-5547-96E8-6F41F27FF0B1}" dt="2024-10-16T17:35:05.172" v="628" actId="27614"/>
          <ac:picMkLst>
            <pc:docMk/>
            <pc:sldMk cId="1420906076" sldId="292"/>
            <ac:picMk id="5" creationId="{BCD7708A-521B-E471-DFB5-C3B668404412}"/>
          </ac:picMkLst>
        </pc:picChg>
        <pc:picChg chg="del">
          <ac:chgData name="Tang Tang" userId="5f1e44f6614d5618" providerId="LiveId" clId="{8241636F-0FC8-5547-96E8-6F41F27FF0B1}" dt="2024-10-16T17:33:16.956" v="619" actId="478"/>
          <ac:picMkLst>
            <pc:docMk/>
            <pc:sldMk cId="1420906076" sldId="292"/>
            <ac:picMk id="6" creationId="{10BEA400-DCF5-1341-8721-21841B35B1BE}"/>
          </ac:picMkLst>
        </pc:picChg>
        <pc:picChg chg="add del mod">
          <ac:chgData name="Tang Tang" userId="5f1e44f6614d5618" providerId="LiveId" clId="{8241636F-0FC8-5547-96E8-6F41F27FF0B1}" dt="2024-10-16T17:36:39.325" v="675" actId="478"/>
          <ac:picMkLst>
            <pc:docMk/>
            <pc:sldMk cId="1420906076" sldId="292"/>
            <ac:picMk id="11" creationId="{57C1CC7E-C10D-8EC2-F6F6-EBDFC37E3B14}"/>
          </ac:picMkLst>
        </pc:picChg>
        <pc:picChg chg="add mod">
          <ac:chgData name="Tang Tang" userId="5f1e44f6614d5618" providerId="LiveId" clId="{8241636F-0FC8-5547-96E8-6F41F27FF0B1}" dt="2024-10-16T17:36:48.239" v="678" actId="27614"/>
          <ac:picMkLst>
            <pc:docMk/>
            <pc:sldMk cId="1420906076" sldId="292"/>
            <ac:picMk id="13" creationId="{13EDED34-64E6-AEDE-0954-E25E97BD6FF5}"/>
          </ac:picMkLst>
        </pc:picChg>
        <pc:picChg chg="del">
          <ac:chgData name="Tang Tang" userId="5f1e44f6614d5618" providerId="LiveId" clId="{8241636F-0FC8-5547-96E8-6F41F27FF0B1}" dt="2024-10-16T17:33:18.464" v="621" actId="478"/>
          <ac:picMkLst>
            <pc:docMk/>
            <pc:sldMk cId="1420906076" sldId="292"/>
            <ac:picMk id="14" creationId="{F2D8F2E3-FC77-8680-7C7A-FF2E1E76DACE}"/>
          </ac:picMkLst>
        </pc:picChg>
      </pc:sldChg>
      <pc:sldChg chg="addSp delSp modSp add mod">
        <pc:chgData name="Tang Tang" userId="5f1e44f6614d5618" providerId="LiveId" clId="{8241636F-0FC8-5547-96E8-6F41F27FF0B1}" dt="2024-10-17T06:50:03.976" v="4117" actId="21"/>
        <pc:sldMkLst>
          <pc:docMk/>
          <pc:sldMk cId="1106164215" sldId="293"/>
        </pc:sldMkLst>
        <pc:spChg chg="mod">
          <ac:chgData name="Tang Tang" userId="5f1e44f6614d5618" providerId="LiveId" clId="{8241636F-0FC8-5547-96E8-6F41F27FF0B1}" dt="2024-10-17T06:42:18.824" v="3789" actId="1076"/>
          <ac:spMkLst>
            <pc:docMk/>
            <pc:sldMk cId="1106164215" sldId="293"/>
            <ac:spMk id="7" creationId="{C28FABFF-2D8C-37EC-FAAF-4B11C3FF2EB3}"/>
          </ac:spMkLst>
        </pc:spChg>
        <pc:spChg chg="del">
          <ac:chgData name="Tang Tang" userId="5f1e44f6614d5618" providerId="LiveId" clId="{8241636F-0FC8-5547-96E8-6F41F27FF0B1}" dt="2024-10-16T17:42:08.496" v="845" actId="478"/>
          <ac:spMkLst>
            <pc:docMk/>
            <pc:sldMk cId="1106164215" sldId="293"/>
            <ac:spMk id="217" creationId="{AC94AFCE-78D6-7DD3-8CF8-F0723EBE1211}"/>
          </ac:spMkLst>
        </pc:spChg>
        <pc:picChg chg="add del mod">
          <ac:chgData name="Tang Tang" userId="5f1e44f6614d5618" providerId="LiveId" clId="{8241636F-0FC8-5547-96E8-6F41F27FF0B1}" dt="2024-10-17T06:50:03.976" v="4117" actId="21"/>
          <ac:picMkLst>
            <pc:docMk/>
            <pc:sldMk cId="1106164215" sldId="293"/>
            <ac:picMk id="4" creationId="{A5E6A722-45F7-767F-F6B6-FAF1CCC060E3}"/>
          </ac:picMkLst>
        </pc:picChg>
        <pc:picChg chg="del">
          <ac:chgData name="Tang Tang" userId="5f1e44f6614d5618" providerId="LiveId" clId="{8241636F-0FC8-5547-96E8-6F41F27FF0B1}" dt="2024-10-16T17:36:02.205" v="670" actId="478"/>
          <ac:picMkLst>
            <pc:docMk/>
            <pc:sldMk cId="1106164215" sldId="293"/>
            <ac:picMk id="5" creationId="{FB709FD6-483D-DB0B-3E03-23D60B6CBD79}"/>
          </ac:picMkLst>
        </pc:picChg>
        <pc:picChg chg="mod">
          <ac:chgData name="Tang Tang" userId="5f1e44f6614d5618" providerId="LiveId" clId="{8241636F-0FC8-5547-96E8-6F41F27FF0B1}" dt="2024-10-17T06:42:11.860" v="3787" actId="1076"/>
          <ac:picMkLst>
            <pc:docMk/>
            <pc:sldMk cId="1106164215" sldId="293"/>
            <ac:picMk id="11" creationId="{C562366D-DB73-E116-CFB6-749011E7D048}"/>
          </ac:picMkLst>
        </pc:picChg>
      </pc:sldChg>
      <pc:sldChg chg="addSp delSp modSp add mod">
        <pc:chgData name="Tang Tang" userId="5f1e44f6614d5618" providerId="LiveId" clId="{8241636F-0FC8-5547-96E8-6F41F27FF0B1}" dt="2024-10-17T06:56:51.228" v="4781" actId="123"/>
        <pc:sldMkLst>
          <pc:docMk/>
          <pc:sldMk cId="1345112088" sldId="294"/>
        </pc:sldMkLst>
        <pc:spChg chg="mod">
          <ac:chgData name="Tang Tang" userId="5f1e44f6614d5618" providerId="LiveId" clId="{8241636F-0FC8-5547-96E8-6F41F27FF0B1}" dt="2024-10-16T17:37:45.076" v="712" actId="114"/>
          <ac:spMkLst>
            <pc:docMk/>
            <pc:sldMk cId="1345112088" sldId="294"/>
            <ac:spMk id="2" creationId="{25A43F61-3064-24B7-15FF-1FE4F3C88A54}"/>
          </ac:spMkLst>
        </pc:spChg>
        <pc:spChg chg="add mod">
          <ac:chgData name="Tang Tang" userId="5f1e44f6614d5618" providerId="LiveId" clId="{8241636F-0FC8-5547-96E8-6F41F27FF0B1}" dt="2024-10-17T06:56:51.228" v="4781" actId="123"/>
          <ac:spMkLst>
            <pc:docMk/>
            <pc:sldMk cId="1345112088" sldId="294"/>
            <ac:spMk id="6" creationId="{2A621A2A-3E7A-6A88-5165-9C2C0D81A4EE}"/>
          </ac:spMkLst>
        </pc:spChg>
        <pc:spChg chg="del">
          <ac:chgData name="Tang Tang" userId="5f1e44f6614d5618" providerId="LiveId" clId="{8241636F-0FC8-5547-96E8-6F41F27FF0B1}" dt="2024-10-16T17:37:36.583" v="708" actId="478"/>
          <ac:spMkLst>
            <pc:docMk/>
            <pc:sldMk cId="1345112088" sldId="294"/>
            <ac:spMk id="7" creationId="{C31A8068-E81F-2EEF-E1B7-46B190CEAAC0}"/>
          </ac:spMkLst>
        </pc:spChg>
        <pc:spChg chg="del">
          <ac:chgData name="Tang Tang" userId="5f1e44f6614d5618" providerId="LiveId" clId="{8241636F-0FC8-5547-96E8-6F41F27FF0B1}" dt="2024-10-16T17:42:05.368" v="844" actId="478"/>
          <ac:spMkLst>
            <pc:docMk/>
            <pc:sldMk cId="1345112088" sldId="294"/>
            <ac:spMk id="217" creationId="{724CD53D-CA12-8272-18A8-620E0CB5A6B0}"/>
          </ac:spMkLst>
        </pc:spChg>
        <pc:picChg chg="add mod">
          <ac:chgData name="Tang Tang" userId="5f1e44f6614d5618" providerId="LiveId" clId="{8241636F-0FC8-5547-96E8-6F41F27FF0B1}" dt="2024-10-17T06:56:40.312" v="4778" actId="1076"/>
          <ac:picMkLst>
            <pc:docMk/>
            <pc:sldMk cId="1345112088" sldId="294"/>
            <ac:picMk id="4" creationId="{C960EB2C-2382-C4C6-F598-B644178E74C3}"/>
          </ac:picMkLst>
        </pc:picChg>
        <pc:picChg chg="add mod">
          <ac:chgData name="Tang Tang" userId="5f1e44f6614d5618" providerId="LiveId" clId="{8241636F-0FC8-5547-96E8-6F41F27FF0B1}" dt="2024-10-17T06:56:37.990" v="4777" actId="1076"/>
          <ac:picMkLst>
            <pc:docMk/>
            <pc:sldMk cId="1345112088" sldId="294"/>
            <ac:picMk id="5" creationId="{575BDBC0-0AEA-4071-C56C-288B699614BA}"/>
          </ac:picMkLst>
        </pc:picChg>
        <pc:picChg chg="del">
          <ac:chgData name="Tang Tang" userId="5f1e44f6614d5618" providerId="LiveId" clId="{8241636F-0FC8-5547-96E8-6F41F27FF0B1}" dt="2024-10-16T17:37:35.560" v="707" actId="478"/>
          <ac:picMkLst>
            <pc:docMk/>
            <pc:sldMk cId="1345112088" sldId="294"/>
            <ac:picMk id="11" creationId="{406F7AC0-7030-8429-DDF4-72B449CBBE47}"/>
          </ac:picMkLst>
        </pc:picChg>
      </pc:sldChg>
      <pc:sldChg chg="addSp delSp modSp add mod">
        <pc:chgData name="Tang Tang" userId="5f1e44f6614d5618" providerId="LiveId" clId="{8241636F-0FC8-5547-96E8-6F41F27FF0B1}" dt="2024-10-17T06:58:41.025" v="4790" actId="1076"/>
        <pc:sldMkLst>
          <pc:docMk/>
          <pc:sldMk cId="981092700" sldId="295"/>
        </pc:sldMkLst>
        <pc:spChg chg="mod">
          <ac:chgData name="Tang Tang" userId="5f1e44f6614d5618" providerId="LiveId" clId="{8241636F-0FC8-5547-96E8-6F41F27FF0B1}" dt="2024-10-17T06:58:12.698" v="4783" actId="14100"/>
          <ac:spMkLst>
            <pc:docMk/>
            <pc:sldMk cId="981092700" sldId="295"/>
            <ac:spMk id="2" creationId="{17B1EEAE-5B04-B4C7-5976-BD0D984850E4}"/>
          </ac:spMkLst>
        </pc:spChg>
        <pc:spChg chg="add mod">
          <ac:chgData name="Tang Tang" userId="5f1e44f6614d5618" providerId="LiveId" clId="{8241636F-0FC8-5547-96E8-6F41F27FF0B1}" dt="2024-10-16T17:38:35.052" v="735" actId="207"/>
          <ac:spMkLst>
            <pc:docMk/>
            <pc:sldMk cId="981092700" sldId="295"/>
            <ac:spMk id="6" creationId="{C6944E34-669A-40B0-057F-A4EF0C4FE29F}"/>
          </ac:spMkLst>
        </pc:spChg>
        <pc:spChg chg="add mod">
          <ac:chgData name="Tang Tang" userId="5f1e44f6614d5618" providerId="LiveId" clId="{8241636F-0FC8-5547-96E8-6F41F27FF0B1}" dt="2024-10-16T17:39:01.055" v="741" actId="208"/>
          <ac:spMkLst>
            <pc:docMk/>
            <pc:sldMk cId="981092700" sldId="295"/>
            <ac:spMk id="7" creationId="{EA37E0FB-8060-E5C4-048A-CFBB0A7FD4EB}"/>
          </ac:spMkLst>
        </pc:spChg>
        <pc:spChg chg="add mod">
          <ac:chgData name="Tang Tang" userId="5f1e44f6614d5618" providerId="LiveId" clId="{8241636F-0FC8-5547-96E8-6F41F27FF0B1}" dt="2024-10-17T06:58:09.125" v="4782" actId="1076"/>
          <ac:spMkLst>
            <pc:docMk/>
            <pc:sldMk cId="981092700" sldId="295"/>
            <ac:spMk id="10" creationId="{1F65FE95-0ED8-DA20-06ED-62E1DB3CC8F4}"/>
          </ac:spMkLst>
        </pc:spChg>
        <pc:spChg chg="add mod">
          <ac:chgData name="Tang Tang" userId="5f1e44f6614d5618" providerId="LiveId" clId="{8241636F-0FC8-5547-96E8-6F41F27FF0B1}" dt="2024-10-17T06:58:41.025" v="4790" actId="1076"/>
          <ac:spMkLst>
            <pc:docMk/>
            <pc:sldMk cId="981092700" sldId="295"/>
            <ac:spMk id="11" creationId="{0201D347-1961-A7DB-76C6-E6028DBF09E2}"/>
          </ac:spMkLst>
        </pc:spChg>
        <pc:spChg chg="del">
          <ac:chgData name="Tang Tang" userId="5f1e44f6614d5618" providerId="LiveId" clId="{8241636F-0FC8-5547-96E8-6F41F27FF0B1}" dt="2024-10-16T17:42:01.879" v="843" actId="478"/>
          <ac:spMkLst>
            <pc:docMk/>
            <pc:sldMk cId="981092700" sldId="295"/>
            <ac:spMk id="217" creationId="{DD6C8F48-1F99-7CF9-385C-F3208CDCBA3D}"/>
          </ac:spMkLst>
        </pc:spChg>
        <pc:picChg chg="del">
          <ac:chgData name="Tang Tang" userId="5f1e44f6614d5618" providerId="LiveId" clId="{8241636F-0FC8-5547-96E8-6F41F27FF0B1}" dt="2024-10-16T17:38:07.718" v="726" actId="478"/>
          <ac:picMkLst>
            <pc:docMk/>
            <pc:sldMk cId="981092700" sldId="295"/>
            <ac:picMk id="4" creationId="{D8D0F436-6AE4-2EA5-BD32-3543A3C05212}"/>
          </ac:picMkLst>
        </pc:picChg>
        <pc:picChg chg="add mod">
          <ac:chgData name="Tang Tang" userId="5f1e44f6614d5618" providerId="LiveId" clId="{8241636F-0FC8-5547-96E8-6F41F27FF0B1}" dt="2024-10-16T17:38:42.711" v="738" actId="1076"/>
          <ac:picMkLst>
            <pc:docMk/>
            <pc:sldMk cId="981092700" sldId="295"/>
            <ac:picMk id="5" creationId="{AEEC4107-0733-43B5-4B6A-48DCAA78E038}"/>
          </ac:picMkLst>
        </pc:picChg>
      </pc:sldChg>
      <pc:sldChg chg="addSp delSp modSp add mod">
        <pc:chgData name="Tang Tang" userId="5f1e44f6614d5618" providerId="LiveId" clId="{8241636F-0FC8-5547-96E8-6F41F27FF0B1}" dt="2024-10-17T07:05:07.077" v="5288" actId="15"/>
        <pc:sldMkLst>
          <pc:docMk/>
          <pc:sldMk cId="2397514837" sldId="296"/>
        </pc:sldMkLst>
        <pc:spChg chg="add del mod">
          <ac:chgData name="Tang Tang" userId="5f1e44f6614d5618" providerId="LiveId" clId="{8241636F-0FC8-5547-96E8-6F41F27FF0B1}" dt="2024-10-16T17:44:17.436" v="887" actId="478"/>
          <ac:spMkLst>
            <pc:docMk/>
            <pc:sldMk cId="2397514837" sldId="296"/>
            <ac:spMk id="2" creationId="{D27B165A-FDDE-A17C-2B07-1D6B9DEF9313}"/>
          </ac:spMkLst>
        </pc:spChg>
        <pc:spChg chg="del">
          <ac:chgData name="Tang Tang" userId="5f1e44f6614d5618" providerId="LiveId" clId="{8241636F-0FC8-5547-96E8-6F41F27FF0B1}" dt="2024-10-16T17:41:45.251" v="833" actId="478"/>
          <ac:spMkLst>
            <pc:docMk/>
            <pc:sldMk cId="2397514837" sldId="296"/>
            <ac:spMk id="4" creationId="{6F0DA961-73FA-3C69-8F78-CAF8D8FAC2D8}"/>
          </ac:spMkLst>
        </pc:spChg>
        <pc:spChg chg="add del mod">
          <ac:chgData name="Tang Tang" userId="5f1e44f6614d5618" providerId="LiveId" clId="{8241636F-0FC8-5547-96E8-6F41F27FF0B1}" dt="2024-10-16T17:52:37.628" v="1157" actId="478"/>
          <ac:spMkLst>
            <pc:docMk/>
            <pc:sldMk cId="2397514837" sldId="296"/>
            <ac:spMk id="5" creationId="{FD933311-DC78-79B2-7546-891BB6823C86}"/>
          </ac:spMkLst>
        </pc:spChg>
        <pc:spChg chg="add mod">
          <ac:chgData name="Tang Tang" userId="5f1e44f6614d5618" providerId="LiveId" clId="{8241636F-0FC8-5547-96E8-6F41F27FF0B1}" dt="2024-10-17T07:05:07.077" v="5288" actId="15"/>
          <ac:spMkLst>
            <pc:docMk/>
            <pc:sldMk cId="2397514837" sldId="296"/>
            <ac:spMk id="6" creationId="{D3804816-25A2-46C8-EA36-F575A1FF349A}"/>
          </ac:spMkLst>
        </pc:spChg>
        <pc:spChg chg="mod">
          <ac:chgData name="Tang Tang" userId="5f1e44f6614d5618" providerId="LiveId" clId="{8241636F-0FC8-5547-96E8-6F41F27FF0B1}" dt="2024-10-16T17:41:50.917" v="840" actId="20577"/>
          <ac:spMkLst>
            <pc:docMk/>
            <pc:sldMk cId="2397514837" sldId="296"/>
            <ac:spMk id="9" creationId="{EB523AD3-EB8A-9484-3027-D1E7D820E336}"/>
          </ac:spMkLst>
        </pc:spChg>
        <pc:picChg chg="del">
          <ac:chgData name="Tang Tang" userId="5f1e44f6614d5618" providerId="LiveId" clId="{8241636F-0FC8-5547-96E8-6F41F27FF0B1}" dt="2024-10-16T17:41:41.586" v="830" actId="478"/>
          <ac:picMkLst>
            <pc:docMk/>
            <pc:sldMk cId="2397514837" sldId="296"/>
            <ac:picMk id="3" creationId="{38768426-CCC1-BA02-9ECF-A96447A8C733}"/>
          </ac:picMkLst>
        </pc:picChg>
        <pc:picChg chg="del">
          <ac:chgData name="Tang Tang" userId="5f1e44f6614d5618" providerId="LiveId" clId="{8241636F-0FC8-5547-96E8-6F41F27FF0B1}" dt="2024-10-16T17:41:42.455" v="831" actId="478"/>
          <ac:picMkLst>
            <pc:docMk/>
            <pc:sldMk cId="2397514837" sldId="296"/>
            <ac:picMk id="7" creationId="{3B6F855F-7067-13EC-6E0D-1B2A719676E1}"/>
          </ac:picMkLst>
        </pc:picChg>
        <pc:picChg chg="del">
          <ac:chgData name="Tang Tang" userId="5f1e44f6614d5618" providerId="LiveId" clId="{8241636F-0FC8-5547-96E8-6F41F27FF0B1}" dt="2024-10-16T17:41:43.650" v="832" actId="478"/>
          <ac:picMkLst>
            <pc:docMk/>
            <pc:sldMk cId="2397514837" sldId="296"/>
            <ac:picMk id="13" creationId="{BD29B6F7-D933-753F-C555-A096640221DF}"/>
          </ac:picMkLst>
        </pc:picChg>
      </pc:sldChg>
      <pc:sldChg chg="new del">
        <pc:chgData name="Tang Tang" userId="5f1e44f6614d5618" providerId="LiveId" clId="{8241636F-0FC8-5547-96E8-6F41F27FF0B1}" dt="2024-10-16T17:53:14.557" v="1186" actId="2696"/>
        <pc:sldMkLst>
          <pc:docMk/>
          <pc:sldMk cId="2661611423" sldId="297"/>
        </pc:sldMkLst>
      </pc:sldChg>
      <pc:sldChg chg="modSp new mod ord">
        <pc:chgData name="Tang Tang" userId="5f1e44f6614d5618" providerId="LiveId" clId="{8241636F-0FC8-5547-96E8-6F41F27FF0B1}" dt="2024-10-17T07:06:34.518" v="5338" actId="313"/>
        <pc:sldMkLst>
          <pc:docMk/>
          <pc:sldMk cId="3943837453" sldId="297"/>
        </pc:sldMkLst>
        <pc:spChg chg="mod">
          <ac:chgData name="Tang Tang" userId="5f1e44f6614d5618" providerId="LiveId" clId="{8241636F-0FC8-5547-96E8-6F41F27FF0B1}" dt="2024-10-17T05:07:01.166" v="1239" actId="5793"/>
          <ac:spMkLst>
            <pc:docMk/>
            <pc:sldMk cId="3943837453" sldId="297"/>
            <ac:spMk id="2" creationId="{A21F2D7D-9B8C-3BB4-A841-02F36272E090}"/>
          </ac:spMkLst>
        </pc:spChg>
        <pc:spChg chg="mod">
          <ac:chgData name="Tang Tang" userId="5f1e44f6614d5618" providerId="LiveId" clId="{8241636F-0FC8-5547-96E8-6F41F27FF0B1}" dt="2024-10-17T07:06:34.518" v="5338" actId="313"/>
          <ac:spMkLst>
            <pc:docMk/>
            <pc:sldMk cId="3943837453" sldId="297"/>
            <ac:spMk id="3" creationId="{1D329CEB-78F7-D4F0-F6B5-BC2396DE91E3}"/>
          </ac:spMkLst>
        </pc:spChg>
      </pc:sldChg>
      <pc:sldChg chg="modSp new del mod">
        <pc:chgData name="Tang Tang" userId="5f1e44f6614d5618" providerId="LiveId" clId="{8241636F-0FC8-5547-96E8-6F41F27FF0B1}" dt="2024-10-16T17:53:17.227" v="1187" actId="2696"/>
        <pc:sldMkLst>
          <pc:docMk/>
          <pc:sldMk cId="723947918" sldId="298"/>
        </pc:sldMkLst>
        <pc:spChg chg="mod">
          <ac:chgData name="Tang Tang" userId="5f1e44f6614d5618" providerId="LiveId" clId="{8241636F-0FC8-5547-96E8-6F41F27FF0B1}" dt="2024-10-16T17:52:30.266" v="1156" actId="12"/>
          <ac:spMkLst>
            <pc:docMk/>
            <pc:sldMk cId="723947918" sldId="298"/>
            <ac:spMk id="3" creationId="{20B64ADF-DFB0-5F8B-4262-7AFB142DD2AF}"/>
          </ac:spMkLst>
        </pc:spChg>
      </pc:sldChg>
      <pc:sldChg chg="add del">
        <pc:chgData name="Tang Tang" userId="5f1e44f6614d5618" providerId="LiveId" clId="{8241636F-0FC8-5547-96E8-6F41F27FF0B1}" dt="2024-10-17T07:06:03.196" v="5304" actId="2696"/>
        <pc:sldMkLst>
          <pc:docMk/>
          <pc:sldMk cId="3420956603" sldId="298"/>
        </pc:sldMkLst>
      </pc:sldChg>
      <pc:sldChg chg="addSp delSp modSp add mod">
        <pc:chgData name="Tang Tang" userId="5f1e44f6614d5618" providerId="LiveId" clId="{8241636F-0FC8-5547-96E8-6F41F27FF0B1}" dt="2024-10-17T05:38:11.997" v="2993" actId="14100"/>
        <pc:sldMkLst>
          <pc:docMk/>
          <pc:sldMk cId="857284020" sldId="299"/>
        </pc:sldMkLst>
        <pc:spChg chg="mod">
          <ac:chgData name="Tang Tang" userId="5f1e44f6614d5618" providerId="LiveId" clId="{8241636F-0FC8-5547-96E8-6F41F27FF0B1}" dt="2024-10-17T05:35:47.008" v="2851" actId="20577"/>
          <ac:spMkLst>
            <pc:docMk/>
            <pc:sldMk cId="857284020" sldId="299"/>
            <ac:spMk id="9" creationId="{499D67D4-BA7E-319B-3763-38367122EEED}"/>
          </ac:spMkLst>
        </pc:spChg>
        <pc:spChg chg="del mod">
          <ac:chgData name="Tang Tang" userId="5f1e44f6614d5618" providerId="LiveId" clId="{8241636F-0FC8-5547-96E8-6F41F27FF0B1}" dt="2024-10-17T05:34:48.781" v="2746" actId="478"/>
          <ac:spMkLst>
            <pc:docMk/>
            <pc:sldMk cId="857284020" sldId="299"/>
            <ac:spMk id="20" creationId="{63A967BD-165D-D32D-2F9B-F2ED0B31DBEC}"/>
          </ac:spMkLst>
        </pc:spChg>
        <pc:spChg chg="mod">
          <ac:chgData name="Tang Tang" userId="5f1e44f6614d5618" providerId="LiveId" clId="{8241636F-0FC8-5547-96E8-6F41F27FF0B1}" dt="2024-10-17T05:38:11.997" v="2993" actId="14100"/>
          <ac:spMkLst>
            <pc:docMk/>
            <pc:sldMk cId="857284020" sldId="299"/>
            <ac:spMk id="21" creationId="{DDC5AB82-DC97-F382-EA8C-2C39544E0185}"/>
          </ac:spMkLst>
        </pc:spChg>
        <pc:picChg chg="add mod">
          <ac:chgData name="Tang Tang" userId="5f1e44f6614d5618" providerId="LiveId" clId="{8241636F-0FC8-5547-96E8-6F41F27FF0B1}" dt="2024-10-17T05:34:57.541" v="2749" actId="1076"/>
          <ac:picMkLst>
            <pc:docMk/>
            <pc:sldMk cId="857284020" sldId="299"/>
            <ac:picMk id="3" creationId="{0B649ABC-5237-B61A-1899-BE69EC46C611}"/>
          </ac:picMkLst>
        </pc:picChg>
        <pc:picChg chg="add mod">
          <ac:chgData name="Tang Tang" userId="5f1e44f6614d5618" providerId="LiveId" clId="{8241636F-0FC8-5547-96E8-6F41F27FF0B1}" dt="2024-10-17T05:37:39.957" v="2970" actId="14100"/>
          <ac:picMkLst>
            <pc:docMk/>
            <pc:sldMk cId="857284020" sldId="299"/>
            <ac:picMk id="6" creationId="{3442FFAA-76BB-D1D8-7CC2-02D88B2EA4A7}"/>
          </ac:picMkLst>
        </pc:picChg>
        <pc:picChg chg="del">
          <ac:chgData name="Tang Tang" userId="5f1e44f6614d5618" providerId="LiveId" clId="{8241636F-0FC8-5547-96E8-6F41F27FF0B1}" dt="2024-10-17T05:32:56.630" v="2741" actId="478"/>
          <ac:picMkLst>
            <pc:docMk/>
            <pc:sldMk cId="857284020" sldId="299"/>
            <ac:picMk id="19" creationId="{77902AF7-1B3C-C13B-FC83-B7CD0A939EA4}"/>
          </ac:picMkLst>
        </pc:picChg>
      </pc:sldChg>
      <pc:sldChg chg="addSp delSp modSp add mod ord">
        <pc:chgData name="Tang Tang" userId="5f1e44f6614d5618" providerId="LiveId" clId="{8241636F-0FC8-5547-96E8-6F41F27FF0B1}" dt="2024-10-17T06:48:35.465" v="4115" actId="20577"/>
        <pc:sldMkLst>
          <pc:docMk/>
          <pc:sldMk cId="525413754" sldId="300"/>
        </pc:sldMkLst>
        <pc:spChg chg="add mod">
          <ac:chgData name="Tang Tang" userId="5f1e44f6614d5618" providerId="LiveId" clId="{8241636F-0FC8-5547-96E8-6F41F27FF0B1}" dt="2024-10-17T05:49:42.069" v="3786" actId="313"/>
          <ac:spMkLst>
            <pc:docMk/>
            <pc:sldMk cId="525413754" sldId="300"/>
            <ac:spMk id="3" creationId="{7D01328C-9748-02CA-FB3D-CA1EC3216B13}"/>
          </ac:spMkLst>
        </pc:spChg>
        <pc:spChg chg="add mod">
          <ac:chgData name="Tang Tang" userId="5f1e44f6614d5618" providerId="LiveId" clId="{8241636F-0FC8-5547-96E8-6F41F27FF0B1}" dt="2024-10-17T06:48:35.465" v="4115" actId="20577"/>
          <ac:spMkLst>
            <pc:docMk/>
            <pc:sldMk cId="525413754" sldId="300"/>
            <ac:spMk id="4" creationId="{2E81F704-D084-2795-039D-81EDD0832188}"/>
          </ac:spMkLst>
        </pc:spChg>
        <pc:spChg chg="del">
          <ac:chgData name="Tang Tang" userId="5f1e44f6614d5618" providerId="LiveId" clId="{8241636F-0FC8-5547-96E8-6F41F27FF0B1}" dt="2024-10-17T05:46:22.884" v="3340" actId="478"/>
          <ac:spMkLst>
            <pc:docMk/>
            <pc:sldMk cId="525413754" sldId="300"/>
            <ac:spMk id="7" creationId="{AA32915F-6EC0-03B4-DDAD-0BEB5915893A}"/>
          </ac:spMkLst>
        </pc:spChg>
        <pc:spChg chg="del">
          <ac:chgData name="Tang Tang" userId="5f1e44f6614d5618" providerId="LiveId" clId="{8241636F-0FC8-5547-96E8-6F41F27FF0B1}" dt="2024-10-17T05:46:23.914" v="3341" actId="478"/>
          <ac:spMkLst>
            <pc:docMk/>
            <pc:sldMk cId="525413754" sldId="300"/>
            <ac:spMk id="15" creationId="{C65CBEEB-9FF1-2678-AD20-71950AD37A40}"/>
          </ac:spMkLst>
        </pc:spChg>
        <pc:spChg chg="mod">
          <ac:chgData name="Tang Tang" userId="5f1e44f6614d5618" providerId="LiveId" clId="{8241636F-0FC8-5547-96E8-6F41F27FF0B1}" dt="2024-10-17T05:46:29.543" v="3344" actId="1076"/>
          <ac:spMkLst>
            <pc:docMk/>
            <pc:sldMk cId="525413754" sldId="300"/>
            <ac:spMk id="16" creationId="{18D2965F-9678-F0AD-7CF4-E7C2DCA09BEC}"/>
          </ac:spMkLst>
        </pc:spChg>
        <pc:picChg chg="del">
          <ac:chgData name="Tang Tang" userId="5f1e44f6614d5618" providerId="LiveId" clId="{8241636F-0FC8-5547-96E8-6F41F27FF0B1}" dt="2024-10-17T05:46:21.625" v="3339" actId="478"/>
          <ac:picMkLst>
            <pc:docMk/>
            <pc:sldMk cId="525413754" sldId="300"/>
            <ac:picMk id="5" creationId="{03D6354F-D99B-B115-5E9E-88F5A3A4828C}"/>
          </ac:picMkLst>
        </pc:picChg>
        <pc:picChg chg="del">
          <ac:chgData name="Tang Tang" userId="5f1e44f6614d5618" providerId="LiveId" clId="{8241636F-0FC8-5547-96E8-6F41F27FF0B1}" dt="2024-10-17T05:46:24.745" v="3342" actId="478"/>
          <ac:picMkLst>
            <pc:docMk/>
            <pc:sldMk cId="525413754" sldId="300"/>
            <ac:picMk id="13" creationId="{992CC890-791E-5955-292B-A1B50416F401}"/>
          </ac:picMkLst>
        </pc:picChg>
      </pc:sldChg>
    </pc:docChg>
  </pc:docChgLst>
  <pc:docChgLst>
    <pc:chgData name="Tang Tang" userId="5f1e44f6614d5618" providerId="LiveId" clId="{0B039117-BB03-D740-B5CB-767E24993192}"/>
    <pc:docChg chg="modSld">
      <pc:chgData name="Tang Tang" userId="5f1e44f6614d5618" providerId="LiveId" clId="{0B039117-BB03-D740-B5CB-767E24993192}" dt="2022-08-25T06:16:49.530" v="2"/>
      <pc:docMkLst>
        <pc:docMk/>
      </pc:docMkLst>
      <pc:sldChg chg="addSp delSp modSp mod">
        <pc:chgData name="Tang Tang" userId="5f1e44f6614d5618" providerId="LiveId" clId="{0B039117-BB03-D740-B5CB-767E24993192}" dt="2022-08-25T06:16:49.530" v="2"/>
        <pc:sldMkLst>
          <pc:docMk/>
          <pc:sldMk cId="0" sldId="268"/>
        </pc:sldMkLst>
        <pc:spChg chg="add del mod">
          <ac:chgData name="Tang Tang" userId="5f1e44f6614d5618" providerId="LiveId" clId="{0B039117-BB03-D740-B5CB-767E24993192}" dt="2022-08-25T06:16:49.530" v="2"/>
          <ac:spMkLst>
            <pc:docMk/>
            <pc:sldMk cId="0" sldId="268"/>
            <ac:spMk id="5" creationId="{CCA0C9B3-6D08-BE89-F8B8-6E04A012CC0C}"/>
          </ac:spMkLst>
        </pc:spChg>
      </pc:sldChg>
    </pc:docChg>
  </pc:docChgLst>
</pc:chgInfo>
</file>

<file path=ppt/comments/modernComment_102_0.xml><?xml version="1.0" encoding="utf-8"?>
<p188:cmLst xmlns:a="http://schemas.openxmlformats.org/drawingml/2006/main" xmlns:r="http://schemas.openxmlformats.org/officeDocument/2006/relationships" xmlns:p188="http://schemas.microsoft.com/office/powerpoint/2018/8/main">
  <p188:cm id="{C4E2352A-2D7F-4544-98FC-450BA1B6101B}" authorId="{7136BB49-F947-31C5-721C-B40A2AF72A8C}" created="2022-06-20T08:04:59.927">
    <pc:sldMkLst xmlns:pc="http://schemas.microsoft.com/office/powerpoint/2013/main/command">
      <pc:docMk/>
      <pc:sldMk cId="0" sldId="258"/>
    </pc:sldMkLst>
    <p188:txBody>
      <a:bodyPr/>
      <a:lstStyle/>
      <a:p>
        <a:r>
          <a:rPr lang="en-US"/>
          <a:t>I’d like to use figures if possible in PPT.
The one you put in the poster  much better than this.</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0795ADD2-73AA-5C48-80E1-DD2A846648E4}" authorId="{7136BB49-F947-31C5-721C-B40A2AF72A8C}" created="2022-06-20T08:37:19.121">
    <pc:sldMkLst xmlns:pc="http://schemas.microsoft.com/office/powerpoint/2013/main/command">
      <pc:docMk/>
      <pc:sldMk cId="0" sldId="259"/>
    </pc:sldMkLst>
    <p188:txBody>
      <a:bodyPr/>
      <a:lstStyle/>
      <a:p>
        <a:r>
          <a:rPr lang="en-US"/>
          <a:t>We could try to have some results on this, later</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5704CF21-F768-F741-A830-19BE9D903DC5}" authorId="{7136BB49-F947-31C5-721C-B40A2AF72A8C}" created="2022-06-20T08:05:31.148">
    <ac:txMkLst xmlns:ac="http://schemas.microsoft.com/office/drawing/2013/main/command">
      <pc:docMk xmlns:pc="http://schemas.microsoft.com/office/powerpoint/2013/main/command"/>
      <pc:sldMk xmlns:pc="http://schemas.microsoft.com/office/powerpoint/2013/main/command" cId="0" sldId="261"/>
      <ac:spMk id="4" creationId="{00000000-0000-0000-0000-000000000000}"/>
      <ac:txMk cp="88" len="11">
        <ac:context len="100" hash="2741509419"/>
      </ac:txMk>
    </ac:txMkLst>
    <p188:pos x="2673925" y="732666"/>
    <p188:txBody>
      <a:bodyPr/>
      <a:lstStyle/>
      <a:p>
        <a:r>
          <a:rPr lang="en-US"/>
          <a:t>ENERGY-lab. 
English is OK, if not even better.</a:t>
        </a:r>
      </a:p>
    </p188:txBody>
  </p188:cm>
  <p188:cm id="{CC969C38-F656-2E44-ABF3-36ECDCB24BA9}" authorId="{7136BB49-F947-31C5-721C-B40A2AF72A8C}" created="2022-06-20T08:32:53.805">
    <ac:txMkLst xmlns:ac="http://schemas.microsoft.com/office/drawing/2013/main/command">
      <pc:docMk xmlns:pc="http://schemas.microsoft.com/office/powerpoint/2013/main/command"/>
      <pc:sldMk xmlns:pc="http://schemas.microsoft.com/office/powerpoint/2013/main/command" cId="0" sldId="261"/>
      <ac:spMk id="217" creationId="{00000000-0000-0000-0000-000000000000}"/>
      <ac:txMk cp="12" len="4">
        <ac:context len="25" hash="735272860"/>
      </ac:txMk>
    </ac:txMkLst>
    <p188:pos x="2887124" y="326086"/>
    <p188:txBody>
      <a:bodyPr/>
      <a:lstStyle/>
      <a:p>
        <a:r>
          <a:rPr lang="en-US"/>
          <a:t>I changed the format, so they’re consist.</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E0F39823-A0E1-5F49-837E-5FAE990FB68E}" authorId="{7136BB49-F947-31C5-721C-B40A2AF72A8C}" created="2022-06-20T08:27:05.082">
    <ac:deMkLst xmlns:ac="http://schemas.microsoft.com/office/drawing/2013/main/command">
      <pc:docMk xmlns:pc="http://schemas.microsoft.com/office/powerpoint/2013/main/command"/>
      <pc:sldMk xmlns:pc="http://schemas.microsoft.com/office/powerpoint/2013/main/command" cId="0" sldId="262"/>
      <ac:spMk id="10" creationId="{00000000-0000-0000-0000-000000000000}"/>
    </ac:deMkLst>
    <p188:txBody>
      <a:bodyPr/>
      <a:lstStyle/>
      <a:p>
        <a:r>
          <a:rPr lang="en-US"/>
          <a:t>Do we have a square here ?</a:t>
        </a:r>
      </a:p>
    </p188:txBody>
  </p188:cm>
</p188:cmLst>
</file>

<file path=ppt/comments/modernComment_111_0.xml><?xml version="1.0" encoding="utf-8"?>
<p188:cmLst xmlns:a="http://schemas.openxmlformats.org/drawingml/2006/main" xmlns:r="http://schemas.openxmlformats.org/officeDocument/2006/relationships" xmlns:p188="http://schemas.microsoft.com/office/powerpoint/2018/8/main">
  <p188:cm id="{DFF1C696-3DB7-9742-BEE8-E7E7B56BC505}" authorId="{7136BB49-F947-31C5-721C-B40A2AF72A8C}" created="2022-06-20T08:31:01.878">
    <ac:txMkLst xmlns:ac="http://schemas.microsoft.com/office/drawing/2013/main/command">
      <pc:docMk xmlns:pc="http://schemas.microsoft.com/office/powerpoint/2013/main/command"/>
      <pc:sldMk xmlns:pc="http://schemas.microsoft.com/office/powerpoint/2013/main/command" cId="0" sldId="273"/>
      <ac:spMk id="345" creationId="{00000000-0000-0000-0000-000000000000}"/>
      <ac:txMk cp="187" len="3">
        <ac:context len="562" hash="802252564"/>
      </ac:txMk>
    </ac:txMkLst>
    <p188:pos x="1886998" y="1187357"/>
    <p188:txBody>
      <a:bodyPr/>
      <a:lstStyle/>
      <a:p>
        <a:r>
          <a:rPr lang="en-US"/>
          <a:t>I’d like to know the absolute values, only showing relative value is OK but some info is missing: we don’t know how well they are. e.g., XGBoost 10% and APCADA 2%, then they’re all bad.</a:t>
        </a:r>
      </a:p>
    </p188:txBody>
  </p188:cm>
</p188:cmLst>
</file>

<file path=ppt/comments/modernComment_115_CB60F65.xml><?xml version="1.0" encoding="utf-8"?>
<p188:cmLst xmlns:a="http://schemas.openxmlformats.org/drawingml/2006/main" xmlns:r="http://schemas.openxmlformats.org/officeDocument/2006/relationships" xmlns:p188="http://schemas.microsoft.com/office/powerpoint/2018/8/main">
  <p188:cm id="{C9ABD88F-7754-D041-8E04-324803FD601D}" authorId="{7136BB49-F947-31C5-721C-B40A2AF72A8C}" created="2022-06-20T08:26:27.522">
    <ac:deMkLst xmlns:ac="http://schemas.microsoft.com/office/drawing/2013/main/command">
      <pc:docMk xmlns:pc="http://schemas.microsoft.com/office/powerpoint/2013/main/command"/>
      <pc:sldMk xmlns:pc="http://schemas.microsoft.com/office/powerpoint/2013/main/command" cId="213258085" sldId="277"/>
      <ac:picMk id="2" creationId="{00000000-0000-0000-0000-000000000000}"/>
    </ac:deMkLst>
    <p188:txBody>
      <a:bodyPr/>
      <a:lstStyle/>
      <a:p>
        <a:r>
          <a:rPr lang="en-US"/>
          <a:t>Description of Lacy CF data ?
</a:t>
        </a:r>
      </a:p>
    </p188:txBody>
  </p188:cm>
  <p188:cm id="{45C0D820-2719-AF4C-9376-819A8C62EEBF}" authorId="{7136BB49-F947-31C5-721C-B40A2AF72A8C}" created="2022-06-20T08:34:34.584">
    <ac:txMkLst xmlns:ac="http://schemas.microsoft.com/office/drawing/2013/main/command">
      <pc:docMk xmlns:pc="http://schemas.microsoft.com/office/powerpoint/2013/main/command"/>
      <pc:sldMk xmlns:pc="http://schemas.microsoft.com/office/powerpoint/2013/main/command" cId="213258085" sldId="277"/>
      <ac:spMk id="12" creationId="{00000000-0000-0000-0000-000000000000}"/>
      <ac:txMk cp="23" len="6">
        <ac:context len="136" hash="593891472"/>
      </ac:txMk>
    </ac:txMkLst>
    <p188:pos x="2993323" y="324364"/>
    <p188:txBody>
      <a:bodyPr/>
      <a:lstStyle/>
      <a:p>
        <a:r>
          <a:rPr lang="en-US"/>
          <a:t>That’s the 1st time we see the word “Moufia”, it’s probably better to mention it in previous slide.</a:t>
        </a:r>
      </a:p>
    </p188:txBody>
  </p188:cm>
</p188:cmLst>
</file>

<file path=ppt/comments/modernComment_117_3FAACA72.xml><?xml version="1.0" encoding="utf-8"?>
<p188:cmLst xmlns:a="http://schemas.openxmlformats.org/drawingml/2006/main" xmlns:r="http://schemas.openxmlformats.org/officeDocument/2006/relationships" xmlns:p188="http://schemas.microsoft.com/office/powerpoint/2018/8/main">
  <p188:cm id="{48301D09-A874-BF45-B7EC-61DF850E2654}" authorId="{7136BB49-F947-31C5-721C-B40A2AF72A8C}" created="2022-06-20T08:32:27.366">
    <ac:txMkLst xmlns:ac="http://schemas.microsoft.com/office/drawing/2013/main/command">
      <pc:docMk xmlns:pc="http://schemas.microsoft.com/office/powerpoint/2013/main/command"/>
      <pc:sldMk xmlns:pc="http://schemas.microsoft.com/office/powerpoint/2013/main/command" cId="1068157554" sldId="279"/>
      <ac:spMk id="5" creationId="{00000000-0000-0000-0000-000000000000}"/>
      <ac:txMk cp="0" len="12">
        <ac:context len="69" hash="3047094394"/>
      </ac:txMk>
    </ac:txMkLst>
    <p188:pos x="1723658" y="322370"/>
    <p188:txBody>
      <a:bodyPr/>
      <a:lstStyle/>
      <a:p>
        <a:r>
          <a:rPr lang="en-US"/>
          <a:t>What about starting from:
1. Introduction
2. Data and ….
…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 name="Google Shape;4;n"/>
          <p:cNvSpPr>
            <a:spLocks noGrp="1" noRot="1" noChangeAspect="1"/>
          </p:cNvSpPr>
          <p:nvPr>
            <p:ph type="sldImg" idx="2"/>
          </p:nvPr>
        </p:nvSpPr>
        <p:spPr>
          <a:xfrm>
            <a:off x="215900" y="812800"/>
            <a:ext cx="7124700" cy="400526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 name="Google Shape;5;n"/>
          <p:cNvSpPr txBox="1">
            <a:spLocks noGrp="1"/>
          </p:cNvSpPr>
          <p:nvPr>
            <p:ph type="body" idx="1"/>
          </p:nvPr>
        </p:nvSpPr>
        <p:spPr>
          <a:xfrm>
            <a:off x="755650" y="5078412"/>
            <a:ext cx="6045200" cy="4808537"/>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 name="Google Shape;6;n"/>
          <p:cNvSpPr txBox="1"/>
          <p:nvPr/>
        </p:nvSpPr>
        <p:spPr>
          <a:xfrm>
            <a:off x="0" y="0"/>
            <a:ext cx="3279775"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 name="Google Shape;7;n"/>
          <p:cNvSpPr txBox="1"/>
          <p:nvPr/>
        </p:nvSpPr>
        <p:spPr>
          <a:xfrm>
            <a:off x="4278312" y="0"/>
            <a:ext cx="3279775"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 name="Google Shape;8;n"/>
          <p:cNvSpPr txBox="1"/>
          <p:nvPr/>
        </p:nvSpPr>
        <p:spPr>
          <a:xfrm>
            <a:off x="0" y="10156825"/>
            <a:ext cx="3279775"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 name="Google Shape;9;n"/>
          <p:cNvSpPr txBox="1">
            <a:spLocks noGrp="1"/>
          </p:cNvSpPr>
          <p:nvPr>
            <p:ph type="sldNum" idx="12"/>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9854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1957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75445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9CBA67FE-09C2-4FDD-6170-FA46016B52B2}"/>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6C4DA625-DF89-0DAD-EEF5-A41F5A346CF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0854D4D8-8C66-4CBD-C1DC-43D9D6EDCD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09488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147E21BE-88FC-E65F-279A-B021B54958F9}"/>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466393E1-1FB1-9E0E-79E6-03648FEC95C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B6CF99E4-9C64-E160-CF3B-A9178F131C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72350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3CE3FB68-20EC-8CC7-1996-981AE466FC81}"/>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6368F4D2-EA3F-48FE-5A4B-A0193E70722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71251442-FAA3-B121-2799-4BE276559B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65192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6A671355-E94A-F9AB-0204-3B9EECDDB971}"/>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D4EF2255-820C-B0F9-FF74-0BB1DA10713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D56E4D3A-EF0D-D751-9DDB-DC1A51A1B7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477525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75E47B4B-EF6A-89AB-5D06-E53A5B790B9B}"/>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B8A7F288-B8D4-C496-AD1B-CBE45937C25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C8F2CB1C-0197-691C-5D6E-1C406A4B69D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071067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5FA670B8-3420-F6CE-D304-42A3BE4EFC0D}"/>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87BA1A78-4DD4-0828-A3BD-D63A41B8289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46D2DFFB-5C24-204A-B041-05E3A860EA3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69861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89AB0955-2BEB-C6DA-580F-FF29496CD786}"/>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AB84F47E-2A4A-E26A-A34D-BDDDC7BFD8D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0D602D9F-3A31-71E3-3691-86F0BFB4D65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154154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04759CF1-8C69-1E6C-49FA-93530C615FBD}"/>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F1C97C74-12E9-4A52-66D2-4E802395D8E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EC491EBD-4918-7E66-6455-53F18D4B64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5349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8617F0F7-2FC0-16E4-16B5-A643327AEB62}"/>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008AE630-7F81-96B9-D011-978113D6AC9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09674C79-9107-6AC1-0A1C-CA1BB036BF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548658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00"/>
              <a:buFont typeface="Times New Roman"/>
              <a:buChar char="•"/>
            </a:pPr>
            <a:endParaRPr/>
          </a:p>
          <a:p>
            <a:pPr marL="457200" lvl="0" indent="-292100" algn="l" rtl="0">
              <a:lnSpc>
                <a:spcPct val="100000"/>
              </a:lnSpc>
              <a:spcBef>
                <a:spcPts val="0"/>
              </a:spcBef>
              <a:spcAft>
                <a:spcPts val="0"/>
              </a:spcAft>
              <a:buSzPts val="100"/>
              <a:buFont typeface="Times New Roman"/>
              <a:buNone/>
            </a:pPr>
            <a:endParaRPr sz="100">
              <a:solidFill>
                <a:srgbClr val="434343"/>
              </a:solidFill>
              <a:latin typeface="Verdana"/>
              <a:ea typeface="Verdana"/>
              <a:cs typeface="Verdana"/>
              <a:sym typeface="Verdana"/>
            </a:endParaRPr>
          </a:p>
          <a:p>
            <a:pPr marL="0" lvl="0" indent="0" algn="l" rtl="0">
              <a:lnSpc>
                <a:spcPct val="100000"/>
              </a:lnSpc>
              <a:spcBef>
                <a:spcPts val="0"/>
              </a:spcBef>
              <a:spcAft>
                <a:spcPts val="0"/>
              </a:spcAft>
              <a:buSzPts val="1400"/>
              <a:buNone/>
            </a:pPr>
            <a:endParaRPr sz="100">
              <a:solidFill>
                <a:srgbClr val="434343"/>
              </a:solidFill>
              <a:latin typeface="Verdana"/>
              <a:ea typeface="Verdana"/>
              <a:cs typeface="Verdana"/>
              <a:sym typeface="Verdana"/>
            </a:endParaRPr>
          </a:p>
        </p:txBody>
      </p:sp>
    </p:spTree>
    <p:extLst>
      <p:ext uri="{BB962C8B-B14F-4D97-AF65-F5344CB8AC3E}">
        <p14:creationId xmlns:p14="http://schemas.microsoft.com/office/powerpoint/2010/main" val="3103865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EDBF04CF-19FE-8351-518A-B409B4D78C0B}"/>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37DE475F-7238-9ABE-BDAA-B984FC0B262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A1D8A625-96AA-63CA-B1CA-8613399E17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470330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C390D7B8-DB1A-9B69-6ABF-CC9BBCBCC266}"/>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3706C01F-04C5-9109-0BDF-ABF6D5415BD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12032E96-7878-A8B3-4B87-3B45EDF46E1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82321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BC695F4D-55AF-CB2C-E6AB-5A1344732919}"/>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D0CD8C1C-7076-1C60-637A-C933EB8BAA8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38B8C244-0995-D61C-2ADA-153F7382865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47519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17190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00"/>
              <a:buFont typeface="Times New Roman"/>
              <a:buChar char="•"/>
            </a:pPr>
            <a:endParaRPr/>
          </a:p>
          <a:p>
            <a:pPr marL="457200" lvl="0" indent="-292100" algn="l" rtl="0">
              <a:lnSpc>
                <a:spcPct val="100000"/>
              </a:lnSpc>
              <a:spcBef>
                <a:spcPts val="0"/>
              </a:spcBef>
              <a:spcAft>
                <a:spcPts val="0"/>
              </a:spcAft>
              <a:buSzPts val="100"/>
              <a:buFont typeface="Times New Roman"/>
              <a:buNone/>
            </a:pPr>
            <a:endParaRPr sz="100">
              <a:solidFill>
                <a:srgbClr val="434343"/>
              </a:solidFill>
              <a:latin typeface="Verdana"/>
              <a:ea typeface="Verdana"/>
              <a:cs typeface="Verdana"/>
              <a:sym typeface="Verdana"/>
            </a:endParaRPr>
          </a:p>
          <a:p>
            <a:pPr marL="0" lvl="0" indent="0" algn="l" rtl="0">
              <a:lnSpc>
                <a:spcPct val="100000"/>
              </a:lnSpc>
              <a:spcBef>
                <a:spcPts val="0"/>
              </a:spcBef>
              <a:spcAft>
                <a:spcPts val="0"/>
              </a:spcAft>
              <a:buSzPts val="1400"/>
              <a:buNone/>
            </a:pPr>
            <a:endParaRPr sz="100">
              <a:solidFill>
                <a:srgbClr val="434343"/>
              </a:solidFill>
              <a:latin typeface="Verdana"/>
              <a:ea typeface="Verdana"/>
              <a:cs typeface="Verdana"/>
              <a:sym typeface="Verdana"/>
            </a:endParaRPr>
          </a:p>
        </p:txBody>
      </p:sp>
    </p:spTree>
    <p:extLst>
      <p:ext uri="{BB962C8B-B14F-4D97-AF65-F5344CB8AC3E}">
        <p14:creationId xmlns:p14="http://schemas.microsoft.com/office/powerpoint/2010/main" val="1920778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2953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00101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94225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8835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73F18C8E-EEC8-29F9-49B8-2D259B268121}"/>
            </a:ext>
          </a:extLst>
        </p:cNvPr>
        <p:cNvGrpSpPr/>
        <p:nvPr/>
      </p:nvGrpSpPr>
      <p:grpSpPr>
        <a:xfrm>
          <a:off x="0" y="0"/>
          <a:ext cx="0" cy="0"/>
          <a:chOff x="0" y="0"/>
          <a:chExt cx="0" cy="0"/>
        </a:xfrm>
      </p:grpSpPr>
      <p:sp>
        <p:nvSpPr>
          <p:cNvPr id="223" name="Google Shape;223;p7:notes">
            <a:extLst>
              <a:ext uri="{FF2B5EF4-FFF2-40B4-BE49-F238E27FC236}">
                <a16:creationId xmlns:a16="http://schemas.microsoft.com/office/drawing/2014/main" id="{1A969489-252A-6BF5-A1FF-B38A40D7FAA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7:notes">
            <a:extLst>
              <a:ext uri="{FF2B5EF4-FFF2-40B4-BE49-F238E27FC236}">
                <a16:creationId xmlns:a16="http://schemas.microsoft.com/office/drawing/2014/main" id="{3074903D-1E49-BD82-0038-6EC85683CC7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85976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 name="Google Shape;28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endParaRPr sz="1000" dirty="0">
              <a:solidFill>
                <a:srgbClr val="000000"/>
              </a:solidFill>
            </a:endParaRPr>
          </a:p>
          <a:p>
            <a:pPr marL="0" lvl="0" indent="0" algn="l" rtl="0">
              <a:lnSpc>
                <a:spcPct val="100000"/>
              </a:lnSpc>
              <a:spcBef>
                <a:spcPts val="0"/>
              </a:spcBef>
              <a:spcAft>
                <a:spcPts val="0"/>
              </a:spcAft>
              <a:buSzPts val="1400"/>
              <a:buNone/>
            </a:pPr>
            <a:endParaRPr sz="1000" dirty="0">
              <a:solidFill>
                <a:srgbClr val="000000"/>
              </a:solidFill>
            </a:endParaRPr>
          </a:p>
        </p:txBody>
      </p:sp>
    </p:spTree>
    <p:extLst>
      <p:ext uri="{BB962C8B-B14F-4D97-AF65-F5344CB8AC3E}">
        <p14:creationId xmlns:p14="http://schemas.microsoft.com/office/powerpoint/2010/main" val="3931872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1"/>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lnSpc>
                <a:spcPct val="98000"/>
              </a:lnSpc>
              <a:spcBef>
                <a:spcPts val="0"/>
              </a:spcBef>
              <a:spcAft>
                <a:spcPts val="0"/>
              </a:spcAft>
              <a:buSzPts val="1400"/>
              <a:buNone/>
              <a:defRPr sz="60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8" name="Google Shape;18;p21"/>
          <p:cNvSpPr txBox="1">
            <a:spLocks noGrp="1"/>
          </p:cNvSpPr>
          <p:nvPr>
            <p:ph type="subTitle" idx="1"/>
          </p:nvPr>
        </p:nvSpPr>
        <p:spPr>
          <a:xfrm>
            <a:off x="1143000" y="3602038"/>
            <a:ext cx="6858000" cy="1655762"/>
          </a:xfrm>
          <a:prstGeom prst="rect">
            <a:avLst/>
          </a:prstGeom>
          <a:noFill/>
          <a:ln>
            <a:noFill/>
          </a:ln>
        </p:spPr>
        <p:txBody>
          <a:bodyPr spcFirstLastPara="1" wrap="square" lIns="0" tIns="42825" rIns="0" bIns="0" anchor="t" anchorCtr="0">
            <a:noAutofit/>
          </a:bodyPr>
          <a:lstStyle>
            <a:lvl1pPr lvl="0" algn="ctr">
              <a:lnSpc>
                <a:spcPct val="88000"/>
              </a:lnSpc>
              <a:spcBef>
                <a:spcPts val="1425"/>
              </a:spcBef>
              <a:spcAft>
                <a:spcPts val="0"/>
              </a:spcAft>
              <a:buSzPts val="2400"/>
              <a:buNone/>
              <a:defRPr sz="2400"/>
            </a:lvl1pPr>
            <a:lvl2pPr lvl="1" algn="ctr">
              <a:lnSpc>
                <a:spcPct val="88000"/>
              </a:lnSpc>
              <a:spcBef>
                <a:spcPts val="1138"/>
              </a:spcBef>
              <a:spcAft>
                <a:spcPts val="0"/>
              </a:spcAft>
              <a:buSzPts val="2000"/>
              <a:buNone/>
              <a:defRPr sz="2000"/>
            </a:lvl2pPr>
            <a:lvl3pPr lvl="2" algn="ctr">
              <a:lnSpc>
                <a:spcPct val="88000"/>
              </a:lnSpc>
              <a:spcBef>
                <a:spcPts val="850"/>
              </a:spcBef>
              <a:spcAft>
                <a:spcPts val="0"/>
              </a:spcAft>
              <a:buSzPts val="1800"/>
              <a:buNone/>
              <a:defRPr sz="1800"/>
            </a:lvl3pPr>
            <a:lvl4pPr lvl="3" algn="ctr">
              <a:lnSpc>
                <a:spcPct val="88000"/>
              </a:lnSpc>
              <a:spcBef>
                <a:spcPts val="575"/>
              </a:spcBef>
              <a:spcAft>
                <a:spcPts val="0"/>
              </a:spcAft>
              <a:buSzPts val="1600"/>
              <a:buNone/>
              <a:defRPr sz="1600"/>
            </a:lvl4pPr>
            <a:lvl5pPr lvl="4" algn="ctr">
              <a:lnSpc>
                <a:spcPct val="88000"/>
              </a:lnSpc>
              <a:spcBef>
                <a:spcPts val="288"/>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1"/>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1"/>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21" name="Google Shape;21;p21"/>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73"/>
        <p:cNvGrpSpPr/>
        <p:nvPr/>
      </p:nvGrpSpPr>
      <p:grpSpPr>
        <a:xfrm>
          <a:off x="0" y="0"/>
          <a:ext cx="0" cy="0"/>
          <a:chOff x="0" y="0"/>
          <a:chExt cx="0" cy="0"/>
        </a:xfrm>
      </p:grpSpPr>
      <p:sp>
        <p:nvSpPr>
          <p:cNvPr id="74" name="Google Shape;74;p32"/>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60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75" name="Google Shape;75;p32"/>
          <p:cNvSpPr txBox="1">
            <a:spLocks noGrp="1"/>
          </p:cNvSpPr>
          <p:nvPr>
            <p:ph type="body" idx="1"/>
          </p:nvPr>
        </p:nvSpPr>
        <p:spPr>
          <a:xfrm>
            <a:off x="623888" y="4589463"/>
            <a:ext cx="7886700" cy="1500187"/>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2400"/>
              <a:buNone/>
              <a:defRPr sz="2400"/>
            </a:lvl1pPr>
            <a:lvl2pPr marL="914400" lvl="1" indent="-228600" algn="l">
              <a:lnSpc>
                <a:spcPct val="88000"/>
              </a:lnSpc>
              <a:spcBef>
                <a:spcPts val="1138"/>
              </a:spcBef>
              <a:spcAft>
                <a:spcPts val="0"/>
              </a:spcAft>
              <a:buSzPts val="2000"/>
              <a:buNone/>
              <a:defRPr sz="2000"/>
            </a:lvl2pPr>
            <a:lvl3pPr marL="1371600" lvl="2" indent="-228600" algn="l">
              <a:lnSpc>
                <a:spcPct val="88000"/>
              </a:lnSpc>
              <a:spcBef>
                <a:spcPts val="850"/>
              </a:spcBef>
              <a:spcAft>
                <a:spcPts val="0"/>
              </a:spcAft>
              <a:buSzPts val="1800"/>
              <a:buNone/>
              <a:defRPr sz="1800"/>
            </a:lvl3pPr>
            <a:lvl4pPr marL="1828800" lvl="3" indent="-228600" algn="l">
              <a:lnSpc>
                <a:spcPct val="88000"/>
              </a:lnSpc>
              <a:spcBef>
                <a:spcPts val="575"/>
              </a:spcBef>
              <a:spcAft>
                <a:spcPts val="0"/>
              </a:spcAft>
              <a:buSzPts val="1600"/>
              <a:buNone/>
              <a:defRPr sz="1600"/>
            </a:lvl4pPr>
            <a:lvl5pPr marL="2286000" lvl="4" indent="-228600" algn="l">
              <a:lnSpc>
                <a:spcPct val="88000"/>
              </a:lnSpc>
              <a:spcBef>
                <a:spcPts val="288"/>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76" name="Google Shape;76;p32"/>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2"/>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78" name="Google Shape;78;p32"/>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79"/>
        <p:cNvGrpSpPr/>
        <p:nvPr/>
      </p:nvGrpSpPr>
      <p:grpSpPr>
        <a:xfrm>
          <a:off x="0" y="0"/>
          <a:ext cx="0" cy="0"/>
          <a:chOff x="0" y="0"/>
          <a:chExt cx="0" cy="0"/>
        </a:xfrm>
      </p:grpSpPr>
      <p:sp>
        <p:nvSpPr>
          <p:cNvPr id="80" name="Google Shape;80;p33"/>
          <p:cNvSpPr txBox="1">
            <a:spLocks noGrp="1"/>
          </p:cNvSpPr>
          <p:nvPr>
            <p:ph type="title"/>
          </p:nvPr>
        </p:nvSpPr>
        <p:spPr>
          <a:xfrm>
            <a:off x="1143000" y="1122362"/>
            <a:ext cx="6854825" cy="2384425"/>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81" name="Google Shape;81;p33"/>
          <p:cNvSpPr txBox="1">
            <a:spLocks noGrp="1"/>
          </p:cNvSpPr>
          <p:nvPr>
            <p:ph type="body" idx="1"/>
          </p:nvPr>
        </p:nvSpPr>
        <p:spPr>
          <a:xfrm>
            <a:off x="457200" y="1604962"/>
            <a:ext cx="8226425" cy="3973512"/>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3"/>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3"/>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84" name="Google Shape;84;p33"/>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91"/>
        <p:cNvGrpSpPr/>
        <p:nvPr/>
      </p:nvGrpSpPr>
      <p:grpSpPr>
        <a:xfrm>
          <a:off x="0" y="0"/>
          <a:ext cx="0" cy="0"/>
          <a:chOff x="0" y="0"/>
          <a:chExt cx="0" cy="0"/>
        </a:xfrm>
      </p:grpSpPr>
      <p:sp>
        <p:nvSpPr>
          <p:cNvPr id="92" name="Google Shape;92;p24"/>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4"/>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94" name="Google Shape;94;p24"/>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01"/>
        <p:cNvGrpSpPr/>
        <p:nvPr/>
      </p:nvGrpSpPr>
      <p:grpSpPr>
        <a:xfrm>
          <a:off x="0" y="0"/>
          <a:ext cx="0" cy="0"/>
          <a:chOff x="0" y="0"/>
          <a:chExt cx="0" cy="0"/>
        </a:xfrm>
      </p:grpSpPr>
      <p:sp>
        <p:nvSpPr>
          <p:cNvPr id="102" name="Google Shape;102;p35"/>
          <p:cNvSpPr txBox="1">
            <a:spLocks noGrp="1"/>
          </p:cNvSpPr>
          <p:nvPr>
            <p:ph type="title"/>
          </p:nvPr>
        </p:nvSpPr>
        <p:spPr>
          <a:xfrm>
            <a:off x="628650" y="365125"/>
            <a:ext cx="7883525" cy="1322387"/>
          </a:xfrm>
          <a:prstGeom prst="rect">
            <a:avLst/>
          </a:prstGeom>
          <a:noFill/>
          <a:ln>
            <a:noFill/>
          </a:ln>
        </p:spPr>
        <p:txBody>
          <a:bodyPr spcFirstLastPara="1" wrap="square" lIns="90000" tIns="46800" rIns="90000" bIns="46800" anchor="ctr"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03" name="Google Shape;103;p35"/>
          <p:cNvSpPr txBox="1">
            <a:spLocks noGrp="1"/>
          </p:cNvSpPr>
          <p:nvPr>
            <p:ph type="body" idx="1"/>
          </p:nvPr>
        </p:nvSpPr>
        <p:spPr>
          <a:xfrm rot="5400000">
            <a:off x="2396331" y="57943"/>
            <a:ext cx="4348162" cy="7883525"/>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35"/>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35"/>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06" name="Google Shape;106;p35"/>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07"/>
        <p:cNvGrpSpPr/>
        <p:nvPr/>
      </p:nvGrpSpPr>
      <p:grpSpPr>
        <a:xfrm>
          <a:off x="0" y="0"/>
          <a:ext cx="0" cy="0"/>
          <a:chOff x="0" y="0"/>
          <a:chExt cx="0" cy="0"/>
        </a:xfrm>
      </p:grpSpPr>
      <p:sp>
        <p:nvSpPr>
          <p:cNvPr id="108" name="Google Shape;108;p36"/>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32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09" name="Google Shape;109;p36"/>
          <p:cNvSpPr>
            <a:spLocks noGrp="1"/>
          </p:cNvSpPr>
          <p:nvPr>
            <p:ph type="pic" idx="2"/>
          </p:nvPr>
        </p:nvSpPr>
        <p:spPr>
          <a:xfrm>
            <a:off x="3887788" y="987425"/>
            <a:ext cx="4629150" cy="4873625"/>
          </a:xfrm>
          <a:prstGeom prst="rect">
            <a:avLst/>
          </a:prstGeom>
          <a:noFill/>
          <a:ln>
            <a:noFill/>
          </a:ln>
        </p:spPr>
      </p:sp>
      <p:sp>
        <p:nvSpPr>
          <p:cNvPr id="110" name="Google Shape;110;p36"/>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600"/>
              <a:buNone/>
              <a:defRPr sz="1600"/>
            </a:lvl1pPr>
            <a:lvl2pPr marL="914400" lvl="1" indent="-228600" algn="l">
              <a:lnSpc>
                <a:spcPct val="88000"/>
              </a:lnSpc>
              <a:spcBef>
                <a:spcPts val="1138"/>
              </a:spcBef>
              <a:spcAft>
                <a:spcPts val="0"/>
              </a:spcAft>
              <a:buSzPts val="1400"/>
              <a:buNone/>
              <a:defRPr sz="1400"/>
            </a:lvl2pPr>
            <a:lvl3pPr marL="1371600" lvl="2" indent="-228600" algn="l">
              <a:lnSpc>
                <a:spcPct val="88000"/>
              </a:lnSpc>
              <a:spcBef>
                <a:spcPts val="850"/>
              </a:spcBef>
              <a:spcAft>
                <a:spcPts val="0"/>
              </a:spcAft>
              <a:buSzPts val="1200"/>
              <a:buNone/>
              <a:defRPr sz="1200"/>
            </a:lvl3pPr>
            <a:lvl4pPr marL="1828800" lvl="3" indent="-228600" algn="l">
              <a:lnSpc>
                <a:spcPct val="88000"/>
              </a:lnSpc>
              <a:spcBef>
                <a:spcPts val="575"/>
              </a:spcBef>
              <a:spcAft>
                <a:spcPts val="0"/>
              </a:spcAft>
              <a:buSzPts val="1000"/>
              <a:buNone/>
              <a:defRPr sz="1000"/>
            </a:lvl4pPr>
            <a:lvl5pPr marL="2286000" lvl="4" indent="-228600" algn="l">
              <a:lnSpc>
                <a:spcPct val="88000"/>
              </a:lnSpc>
              <a:spcBef>
                <a:spcPts val="288"/>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1" name="Google Shape;111;p36"/>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6"/>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13" name="Google Shape;113;p36"/>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14"/>
        <p:cNvGrpSpPr/>
        <p:nvPr/>
      </p:nvGrpSpPr>
      <p:grpSpPr>
        <a:xfrm>
          <a:off x="0" y="0"/>
          <a:ext cx="0" cy="0"/>
          <a:chOff x="0" y="0"/>
          <a:chExt cx="0" cy="0"/>
        </a:xfrm>
      </p:grpSpPr>
      <p:sp>
        <p:nvSpPr>
          <p:cNvPr id="115" name="Google Shape;115;p37"/>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32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16" name="Google Shape;116;p37"/>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sz="3200"/>
            </a:lvl1pPr>
            <a:lvl2pPr marL="914400" lvl="1" indent="-228600" algn="l">
              <a:lnSpc>
                <a:spcPct val="88000"/>
              </a:lnSpc>
              <a:spcBef>
                <a:spcPts val="1138"/>
              </a:spcBef>
              <a:spcAft>
                <a:spcPts val="0"/>
              </a:spcAft>
              <a:buSzPts val="1400"/>
              <a:buNone/>
              <a:defRPr sz="2800"/>
            </a:lvl2pPr>
            <a:lvl3pPr marL="1371600" lvl="2" indent="-228600" algn="l">
              <a:lnSpc>
                <a:spcPct val="88000"/>
              </a:lnSpc>
              <a:spcBef>
                <a:spcPts val="850"/>
              </a:spcBef>
              <a:spcAft>
                <a:spcPts val="0"/>
              </a:spcAft>
              <a:buSzPts val="1400"/>
              <a:buNone/>
              <a:defRPr sz="2400"/>
            </a:lvl3pPr>
            <a:lvl4pPr marL="1828800" lvl="3" indent="-228600" algn="l">
              <a:lnSpc>
                <a:spcPct val="88000"/>
              </a:lnSpc>
              <a:spcBef>
                <a:spcPts val="575"/>
              </a:spcBef>
              <a:spcAft>
                <a:spcPts val="0"/>
              </a:spcAft>
              <a:buSzPts val="1400"/>
              <a:buNone/>
              <a:defRPr sz="2000"/>
            </a:lvl4pPr>
            <a:lvl5pPr marL="2286000" lvl="4" indent="-228600" algn="l">
              <a:lnSpc>
                <a:spcPct val="88000"/>
              </a:lnSpc>
              <a:spcBef>
                <a:spcPts val="288"/>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7" name="Google Shape;117;p37"/>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600"/>
              <a:buNone/>
              <a:defRPr sz="1600"/>
            </a:lvl1pPr>
            <a:lvl2pPr marL="914400" lvl="1" indent="-228600" algn="l">
              <a:lnSpc>
                <a:spcPct val="88000"/>
              </a:lnSpc>
              <a:spcBef>
                <a:spcPts val="1138"/>
              </a:spcBef>
              <a:spcAft>
                <a:spcPts val="0"/>
              </a:spcAft>
              <a:buSzPts val="1400"/>
              <a:buNone/>
              <a:defRPr sz="1400"/>
            </a:lvl2pPr>
            <a:lvl3pPr marL="1371600" lvl="2" indent="-228600" algn="l">
              <a:lnSpc>
                <a:spcPct val="88000"/>
              </a:lnSpc>
              <a:spcBef>
                <a:spcPts val="850"/>
              </a:spcBef>
              <a:spcAft>
                <a:spcPts val="0"/>
              </a:spcAft>
              <a:buSzPts val="1200"/>
              <a:buNone/>
              <a:defRPr sz="1200"/>
            </a:lvl3pPr>
            <a:lvl4pPr marL="1828800" lvl="3" indent="-228600" algn="l">
              <a:lnSpc>
                <a:spcPct val="88000"/>
              </a:lnSpc>
              <a:spcBef>
                <a:spcPts val="575"/>
              </a:spcBef>
              <a:spcAft>
                <a:spcPts val="0"/>
              </a:spcAft>
              <a:buSzPts val="1000"/>
              <a:buNone/>
              <a:defRPr sz="1000"/>
            </a:lvl4pPr>
            <a:lvl5pPr marL="2286000" lvl="4" indent="-228600" algn="l">
              <a:lnSpc>
                <a:spcPct val="88000"/>
              </a:lnSpc>
              <a:spcBef>
                <a:spcPts val="288"/>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8" name="Google Shape;118;p37"/>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7"/>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20" name="Google Shape;120;p37"/>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628650" y="365125"/>
            <a:ext cx="7883525" cy="1322387"/>
          </a:xfrm>
          <a:prstGeom prst="rect">
            <a:avLst/>
          </a:prstGeom>
          <a:noFill/>
          <a:ln>
            <a:noFill/>
          </a:ln>
        </p:spPr>
        <p:txBody>
          <a:bodyPr spcFirstLastPara="1" wrap="square" lIns="90000" tIns="46800" rIns="90000" bIns="46800" anchor="ctr"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23" name="Google Shape;123;p38"/>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8"/>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25" name="Google Shape;125;p38"/>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126"/>
        <p:cNvGrpSpPr/>
        <p:nvPr/>
      </p:nvGrpSpPr>
      <p:grpSpPr>
        <a:xfrm>
          <a:off x="0" y="0"/>
          <a:ext cx="0" cy="0"/>
          <a:chOff x="0" y="0"/>
          <a:chExt cx="0" cy="0"/>
        </a:xfrm>
      </p:grpSpPr>
      <p:sp>
        <p:nvSpPr>
          <p:cNvPr id="127" name="Google Shape;127;p39"/>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28" name="Google Shape;128;p39"/>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lnSpc>
                <a:spcPct val="88000"/>
              </a:lnSpc>
              <a:spcBef>
                <a:spcPts val="1425"/>
              </a:spcBef>
              <a:spcAft>
                <a:spcPts val="0"/>
              </a:spcAft>
              <a:buSzPts val="2400"/>
              <a:buNone/>
              <a:defRPr sz="2400" b="1"/>
            </a:lvl1pPr>
            <a:lvl2pPr marL="914400" lvl="1" indent="-228600" algn="l">
              <a:lnSpc>
                <a:spcPct val="88000"/>
              </a:lnSpc>
              <a:spcBef>
                <a:spcPts val="1138"/>
              </a:spcBef>
              <a:spcAft>
                <a:spcPts val="0"/>
              </a:spcAft>
              <a:buSzPts val="2000"/>
              <a:buNone/>
              <a:defRPr sz="2000" b="1"/>
            </a:lvl2pPr>
            <a:lvl3pPr marL="1371600" lvl="2" indent="-228600" algn="l">
              <a:lnSpc>
                <a:spcPct val="88000"/>
              </a:lnSpc>
              <a:spcBef>
                <a:spcPts val="850"/>
              </a:spcBef>
              <a:spcAft>
                <a:spcPts val="0"/>
              </a:spcAft>
              <a:buSzPts val="1800"/>
              <a:buNone/>
              <a:defRPr sz="1800" b="1"/>
            </a:lvl3pPr>
            <a:lvl4pPr marL="1828800" lvl="3" indent="-228600" algn="l">
              <a:lnSpc>
                <a:spcPct val="88000"/>
              </a:lnSpc>
              <a:spcBef>
                <a:spcPts val="575"/>
              </a:spcBef>
              <a:spcAft>
                <a:spcPts val="0"/>
              </a:spcAft>
              <a:buSzPts val="1600"/>
              <a:buNone/>
              <a:defRPr sz="1600" b="1"/>
            </a:lvl4pPr>
            <a:lvl5pPr marL="2286000" lvl="4" indent="-228600" algn="l">
              <a:lnSpc>
                <a:spcPct val="88000"/>
              </a:lnSpc>
              <a:spcBef>
                <a:spcPts val="288"/>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9" name="Google Shape;129;p39"/>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9"/>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lnSpc>
                <a:spcPct val="88000"/>
              </a:lnSpc>
              <a:spcBef>
                <a:spcPts val="1425"/>
              </a:spcBef>
              <a:spcAft>
                <a:spcPts val="0"/>
              </a:spcAft>
              <a:buSzPts val="2400"/>
              <a:buNone/>
              <a:defRPr sz="2400" b="1"/>
            </a:lvl1pPr>
            <a:lvl2pPr marL="914400" lvl="1" indent="-228600" algn="l">
              <a:lnSpc>
                <a:spcPct val="88000"/>
              </a:lnSpc>
              <a:spcBef>
                <a:spcPts val="1138"/>
              </a:spcBef>
              <a:spcAft>
                <a:spcPts val="0"/>
              </a:spcAft>
              <a:buSzPts val="2000"/>
              <a:buNone/>
              <a:defRPr sz="2000" b="1"/>
            </a:lvl2pPr>
            <a:lvl3pPr marL="1371600" lvl="2" indent="-228600" algn="l">
              <a:lnSpc>
                <a:spcPct val="88000"/>
              </a:lnSpc>
              <a:spcBef>
                <a:spcPts val="850"/>
              </a:spcBef>
              <a:spcAft>
                <a:spcPts val="0"/>
              </a:spcAft>
              <a:buSzPts val="1800"/>
              <a:buNone/>
              <a:defRPr sz="1800" b="1"/>
            </a:lvl3pPr>
            <a:lvl4pPr marL="1828800" lvl="3" indent="-228600" algn="l">
              <a:lnSpc>
                <a:spcPct val="88000"/>
              </a:lnSpc>
              <a:spcBef>
                <a:spcPts val="575"/>
              </a:spcBef>
              <a:spcAft>
                <a:spcPts val="0"/>
              </a:spcAft>
              <a:buSzPts val="1600"/>
              <a:buNone/>
              <a:defRPr sz="1600" b="1"/>
            </a:lvl4pPr>
            <a:lvl5pPr marL="2286000" lvl="4" indent="-228600" algn="l">
              <a:lnSpc>
                <a:spcPct val="88000"/>
              </a:lnSpc>
              <a:spcBef>
                <a:spcPts val="288"/>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1" name="Google Shape;131;p39"/>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39"/>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9"/>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34" name="Google Shape;134;p39"/>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35"/>
        <p:cNvGrpSpPr/>
        <p:nvPr/>
      </p:nvGrpSpPr>
      <p:grpSpPr>
        <a:xfrm>
          <a:off x="0" y="0"/>
          <a:ext cx="0" cy="0"/>
          <a:chOff x="0" y="0"/>
          <a:chExt cx="0" cy="0"/>
        </a:xfrm>
      </p:grpSpPr>
      <p:sp>
        <p:nvSpPr>
          <p:cNvPr id="136" name="Google Shape;136;p40"/>
          <p:cNvSpPr txBox="1">
            <a:spLocks noGrp="1"/>
          </p:cNvSpPr>
          <p:nvPr>
            <p:ph type="title"/>
          </p:nvPr>
        </p:nvSpPr>
        <p:spPr>
          <a:xfrm>
            <a:off x="628650" y="365125"/>
            <a:ext cx="7883525" cy="1322387"/>
          </a:xfrm>
          <a:prstGeom prst="rect">
            <a:avLst/>
          </a:prstGeom>
          <a:noFill/>
          <a:ln>
            <a:noFill/>
          </a:ln>
        </p:spPr>
        <p:txBody>
          <a:bodyPr spcFirstLastPara="1" wrap="square" lIns="90000" tIns="46800" rIns="90000" bIns="46800" anchor="ctr"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37" name="Google Shape;137;p40"/>
          <p:cNvSpPr txBox="1">
            <a:spLocks noGrp="1"/>
          </p:cNvSpPr>
          <p:nvPr>
            <p:ph type="body" idx="1"/>
          </p:nvPr>
        </p:nvSpPr>
        <p:spPr>
          <a:xfrm>
            <a:off x="628650" y="1825625"/>
            <a:ext cx="3865563" cy="4348163"/>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40"/>
          <p:cNvSpPr txBox="1">
            <a:spLocks noGrp="1"/>
          </p:cNvSpPr>
          <p:nvPr>
            <p:ph type="body" idx="2"/>
          </p:nvPr>
        </p:nvSpPr>
        <p:spPr>
          <a:xfrm>
            <a:off x="4646613" y="1825625"/>
            <a:ext cx="3865562" cy="4348163"/>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40"/>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40"/>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41" name="Google Shape;141;p40"/>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142"/>
        <p:cNvGrpSpPr/>
        <p:nvPr/>
      </p:nvGrpSpPr>
      <p:grpSpPr>
        <a:xfrm>
          <a:off x="0" y="0"/>
          <a:ext cx="0" cy="0"/>
          <a:chOff x="0" y="0"/>
          <a:chExt cx="0" cy="0"/>
        </a:xfrm>
      </p:grpSpPr>
      <p:sp>
        <p:nvSpPr>
          <p:cNvPr id="143" name="Google Shape;143;p41"/>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60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44" name="Google Shape;144;p41"/>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2400"/>
              <a:buNone/>
              <a:defRPr sz="2400"/>
            </a:lvl1pPr>
            <a:lvl2pPr marL="914400" lvl="1" indent="-228600" algn="l">
              <a:lnSpc>
                <a:spcPct val="88000"/>
              </a:lnSpc>
              <a:spcBef>
                <a:spcPts val="1138"/>
              </a:spcBef>
              <a:spcAft>
                <a:spcPts val="0"/>
              </a:spcAft>
              <a:buSzPts val="2000"/>
              <a:buNone/>
              <a:defRPr sz="2000"/>
            </a:lvl2pPr>
            <a:lvl3pPr marL="1371600" lvl="2" indent="-228600" algn="l">
              <a:lnSpc>
                <a:spcPct val="88000"/>
              </a:lnSpc>
              <a:spcBef>
                <a:spcPts val="850"/>
              </a:spcBef>
              <a:spcAft>
                <a:spcPts val="0"/>
              </a:spcAft>
              <a:buSzPts val="1800"/>
              <a:buNone/>
              <a:defRPr sz="1800"/>
            </a:lvl3pPr>
            <a:lvl4pPr marL="1828800" lvl="3" indent="-228600" algn="l">
              <a:lnSpc>
                <a:spcPct val="88000"/>
              </a:lnSpc>
              <a:spcBef>
                <a:spcPts val="575"/>
              </a:spcBef>
              <a:spcAft>
                <a:spcPts val="0"/>
              </a:spcAft>
              <a:buSzPts val="1600"/>
              <a:buNone/>
              <a:defRPr sz="1600"/>
            </a:lvl4pPr>
            <a:lvl5pPr marL="2286000" lvl="4" indent="-228600" algn="l">
              <a:lnSpc>
                <a:spcPct val="88000"/>
              </a:lnSpc>
              <a:spcBef>
                <a:spcPts val="288"/>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145" name="Google Shape;145;p41"/>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1"/>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47" name="Google Shape;147;p41"/>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22"/>
        <p:cNvGrpSpPr/>
        <p:nvPr/>
      </p:nvGrpSpPr>
      <p:grpSpPr>
        <a:xfrm>
          <a:off x="0" y="0"/>
          <a:ext cx="0" cy="0"/>
          <a:chOff x="0" y="0"/>
          <a:chExt cx="0" cy="0"/>
        </a:xfrm>
      </p:grpSpPr>
      <p:sp>
        <p:nvSpPr>
          <p:cNvPr id="23" name="Google Shape;23;p22"/>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2"/>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25" name="Google Shape;25;p22"/>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48"/>
        <p:cNvGrpSpPr/>
        <p:nvPr/>
      </p:nvGrpSpPr>
      <p:grpSpPr>
        <a:xfrm>
          <a:off x="0" y="0"/>
          <a:ext cx="0" cy="0"/>
          <a:chOff x="0" y="0"/>
          <a:chExt cx="0" cy="0"/>
        </a:xfrm>
      </p:grpSpPr>
      <p:sp>
        <p:nvSpPr>
          <p:cNvPr id="149" name="Google Shape;149;p42"/>
          <p:cNvSpPr txBox="1">
            <a:spLocks noGrp="1"/>
          </p:cNvSpPr>
          <p:nvPr>
            <p:ph type="title"/>
          </p:nvPr>
        </p:nvSpPr>
        <p:spPr>
          <a:xfrm>
            <a:off x="628650" y="365125"/>
            <a:ext cx="7883525" cy="1322387"/>
          </a:xfrm>
          <a:prstGeom prst="rect">
            <a:avLst/>
          </a:prstGeom>
          <a:noFill/>
          <a:ln>
            <a:noFill/>
          </a:ln>
        </p:spPr>
        <p:txBody>
          <a:bodyPr spcFirstLastPara="1" wrap="square" lIns="90000" tIns="46800" rIns="90000" bIns="46800" anchor="ctr"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50" name="Google Shape;150;p42"/>
          <p:cNvSpPr txBox="1">
            <a:spLocks noGrp="1"/>
          </p:cNvSpPr>
          <p:nvPr>
            <p:ph type="body" idx="1"/>
          </p:nvPr>
        </p:nvSpPr>
        <p:spPr>
          <a:xfrm>
            <a:off x="628650" y="1825625"/>
            <a:ext cx="7883525" cy="4348162"/>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42"/>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2"/>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53" name="Google Shape;153;p42"/>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4"/>
        <p:cNvGrpSpPr/>
        <p:nvPr/>
      </p:nvGrpSpPr>
      <p:grpSpPr>
        <a:xfrm>
          <a:off x="0" y="0"/>
          <a:ext cx="0" cy="0"/>
          <a:chOff x="0" y="0"/>
          <a:chExt cx="0" cy="0"/>
        </a:xfrm>
      </p:grpSpPr>
      <p:sp>
        <p:nvSpPr>
          <p:cNvPr id="155" name="Google Shape;155;p43"/>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lnSpc>
                <a:spcPct val="98000"/>
              </a:lnSpc>
              <a:spcBef>
                <a:spcPts val="0"/>
              </a:spcBef>
              <a:spcAft>
                <a:spcPts val="0"/>
              </a:spcAft>
              <a:buSzPts val="1400"/>
              <a:buNone/>
              <a:defRPr sz="60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56" name="Google Shape;156;p43"/>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lnSpc>
                <a:spcPct val="88000"/>
              </a:lnSpc>
              <a:spcBef>
                <a:spcPts val="1425"/>
              </a:spcBef>
              <a:spcAft>
                <a:spcPts val="0"/>
              </a:spcAft>
              <a:buSzPts val="2400"/>
              <a:buNone/>
              <a:defRPr sz="2400"/>
            </a:lvl1pPr>
            <a:lvl2pPr lvl="1" algn="ctr">
              <a:lnSpc>
                <a:spcPct val="88000"/>
              </a:lnSpc>
              <a:spcBef>
                <a:spcPts val="1138"/>
              </a:spcBef>
              <a:spcAft>
                <a:spcPts val="0"/>
              </a:spcAft>
              <a:buSzPts val="2000"/>
              <a:buNone/>
              <a:defRPr sz="2000"/>
            </a:lvl2pPr>
            <a:lvl3pPr lvl="2" algn="ctr">
              <a:lnSpc>
                <a:spcPct val="88000"/>
              </a:lnSpc>
              <a:spcBef>
                <a:spcPts val="850"/>
              </a:spcBef>
              <a:spcAft>
                <a:spcPts val="0"/>
              </a:spcAft>
              <a:buSzPts val="1800"/>
              <a:buNone/>
              <a:defRPr sz="1800"/>
            </a:lvl3pPr>
            <a:lvl4pPr lvl="3" algn="ctr">
              <a:lnSpc>
                <a:spcPct val="88000"/>
              </a:lnSpc>
              <a:spcBef>
                <a:spcPts val="575"/>
              </a:spcBef>
              <a:spcAft>
                <a:spcPts val="0"/>
              </a:spcAft>
              <a:buSzPts val="1600"/>
              <a:buNone/>
              <a:defRPr sz="1600"/>
            </a:lvl4pPr>
            <a:lvl5pPr lvl="4" algn="ctr">
              <a:lnSpc>
                <a:spcPct val="88000"/>
              </a:lnSpc>
              <a:spcBef>
                <a:spcPts val="288"/>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7" name="Google Shape;157;p43"/>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3"/>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59" name="Google Shape;159;p43"/>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26"/>
        <p:cNvGrpSpPr/>
        <p:nvPr/>
      </p:nvGrpSpPr>
      <p:grpSpPr>
        <a:xfrm>
          <a:off x="0" y="0"/>
          <a:ext cx="0" cy="0"/>
          <a:chOff x="0" y="0"/>
          <a:chExt cx="0" cy="0"/>
        </a:xfrm>
      </p:grpSpPr>
      <p:sp>
        <p:nvSpPr>
          <p:cNvPr id="27" name="Google Shape;27;p25"/>
          <p:cNvSpPr txBox="1">
            <a:spLocks noGrp="1"/>
          </p:cNvSpPr>
          <p:nvPr>
            <p:ph type="title"/>
          </p:nvPr>
        </p:nvSpPr>
        <p:spPr>
          <a:xfrm rot="5400000">
            <a:off x="5427663" y="2322513"/>
            <a:ext cx="4456112" cy="2055812"/>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28" name="Google Shape;28;p25"/>
          <p:cNvSpPr txBox="1">
            <a:spLocks noGrp="1"/>
          </p:cNvSpPr>
          <p:nvPr>
            <p:ph type="body" idx="1"/>
          </p:nvPr>
        </p:nvSpPr>
        <p:spPr>
          <a:xfrm rot="5400000">
            <a:off x="1238250" y="341312"/>
            <a:ext cx="4456112" cy="6018213"/>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5"/>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5"/>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31" name="Google Shape;31;p25"/>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1143000" y="1122362"/>
            <a:ext cx="6854825" cy="2384425"/>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34" name="Google Shape;34;p26"/>
          <p:cNvSpPr txBox="1">
            <a:spLocks noGrp="1"/>
          </p:cNvSpPr>
          <p:nvPr>
            <p:ph type="body" idx="1"/>
          </p:nvPr>
        </p:nvSpPr>
        <p:spPr>
          <a:xfrm rot="5400000">
            <a:off x="2583656" y="-521495"/>
            <a:ext cx="3973512" cy="8226425"/>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6"/>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6"/>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37" name="Google Shape;37;p26"/>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38"/>
        <p:cNvGrpSpPr/>
        <p:nvPr/>
      </p:nvGrpSpPr>
      <p:grpSpPr>
        <a:xfrm>
          <a:off x="0" y="0"/>
          <a:ext cx="0" cy="0"/>
          <a:chOff x="0" y="0"/>
          <a:chExt cx="0" cy="0"/>
        </a:xfrm>
      </p:grpSpPr>
      <p:sp>
        <p:nvSpPr>
          <p:cNvPr id="39" name="Google Shape;39;p27"/>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32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40" name="Google Shape;40;p27"/>
          <p:cNvSpPr>
            <a:spLocks noGrp="1"/>
          </p:cNvSpPr>
          <p:nvPr>
            <p:ph type="pic" idx="2"/>
          </p:nvPr>
        </p:nvSpPr>
        <p:spPr>
          <a:xfrm>
            <a:off x="3887788" y="987425"/>
            <a:ext cx="4629150" cy="4873625"/>
          </a:xfrm>
          <a:prstGeom prst="rect">
            <a:avLst/>
          </a:prstGeom>
          <a:noFill/>
          <a:ln>
            <a:noFill/>
          </a:ln>
        </p:spPr>
      </p:sp>
      <p:sp>
        <p:nvSpPr>
          <p:cNvPr id="41" name="Google Shape;41;p27"/>
          <p:cNvSpPr txBox="1">
            <a:spLocks noGrp="1"/>
          </p:cNvSpPr>
          <p:nvPr>
            <p:ph type="body" idx="1"/>
          </p:nvPr>
        </p:nvSpPr>
        <p:spPr>
          <a:xfrm>
            <a:off x="630238" y="2057400"/>
            <a:ext cx="2949575" cy="3811588"/>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600"/>
              <a:buNone/>
              <a:defRPr sz="1600"/>
            </a:lvl1pPr>
            <a:lvl2pPr marL="914400" lvl="1" indent="-228600" algn="l">
              <a:lnSpc>
                <a:spcPct val="88000"/>
              </a:lnSpc>
              <a:spcBef>
                <a:spcPts val="1138"/>
              </a:spcBef>
              <a:spcAft>
                <a:spcPts val="0"/>
              </a:spcAft>
              <a:buSzPts val="1400"/>
              <a:buNone/>
              <a:defRPr sz="1400"/>
            </a:lvl2pPr>
            <a:lvl3pPr marL="1371600" lvl="2" indent="-228600" algn="l">
              <a:lnSpc>
                <a:spcPct val="88000"/>
              </a:lnSpc>
              <a:spcBef>
                <a:spcPts val="850"/>
              </a:spcBef>
              <a:spcAft>
                <a:spcPts val="0"/>
              </a:spcAft>
              <a:buSzPts val="1200"/>
              <a:buNone/>
              <a:defRPr sz="1200"/>
            </a:lvl3pPr>
            <a:lvl4pPr marL="1828800" lvl="3" indent="-228600" algn="l">
              <a:lnSpc>
                <a:spcPct val="88000"/>
              </a:lnSpc>
              <a:spcBef>
                <a:spcPts val="575"/>
              </a:spcBef>
              <a:spcAft>
                <a:spcPts val="0"/>
              </a:spcAft>
              <a:buSzPts val="1000"/>
              <a:buNone/>
              <a:defRPr sz="1000"/>
            </a:lvl4pPr>
            <a:lvl5pPr marL="2286000" lvl="4" indent="-228600" algn="l">
              <a:lnSpc>
                <a:spcPct val="88000"/>
              </a:lnSpc>
              <a:spcBef>
                <a:spcPts val="288"/>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2" name="Google Shape;42;p27"/>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7"/>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44" name="Google Shape;44;p27"/>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45"/>
        <p:cNvGrpSpPr/>
        <p:nvPr/>
      </p:nvGrpSpPr>
      <p:grpSpPr>
        <a:xfrm>
          <a:off x="0" y="0"/>
          <a:ext cx="0" cy="0"/>
          <a:chOff x="0" y="0"/>
          <a:chExt cx="0" cy="0"/>
        </a:xfrm>
      </p:grpSpPr>
      <p:sp>
        <p:nvSpPr>
          <p:cNvPr id="46" name="Google Shape;46;p28"/>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32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47" name="Google Shape;47;p28"/>
          <p:cNvSpPr txBox="1">
            <a:spLocks noGrp="1"/>
          </p:cNvSpPr>
          <p:nvPr>
            <p:ph type="body" idx="1"/>
          </p:nvPr>
        </p:nvSpPr>
        <p:spPr>
          <a:xfrm>
            <a:off x="3887788" y="987425"/>
            <a:ext cx="4629150" cy="4873625"/>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sz="3200"/>
            </a:lvl1pPr>
            <a:lvl2pPr marL="914400" lvl="1" indent="-228600" algn="l">
              <a:lnSpc>
                <a:spcPct val="88000"/>
              </a:lnSpc>
              <a:spcBef>
                <a:spcPts val="1138"/>
              </a:spcBef>
              <a:spcAft>
                <a:spcPts val="0"/>
              </a:spcAft>
              <a:buSzPts val="1400"/>
              <a:buNone/>
              <a:defRPr sz="2800"/>
            </a:lvl2pPr>
            <a:lvl3pPr marL="1371600" lvl="2" indent="-228600" algn="l">
              <a:lnSpc>
                <a:spcPct val="88000"/>
              </a:lnSpc>
              <a:spcBef>
                <a:spcPts val="850"/>
              </a:spcBef>
              <a:spcAft>
                <a:spcPts val="0"/>
              </a:spcAft>
              <a:buSzPts val="1400"/>
              <a:buNone/>
              <a:defRPr sz="2400"/>
            </a:lvl3pPr>
            <a:lvl4pPr marL="1828800" lvl="3" indent="-228600" algn="l">
              <a:lnSpc>
                <a:spcPct val="88000"/>
              </a:lnSpc>
              <a:spcBef>
                <a:spcPts val="575"/>
              </a:spcBef>
              <a:spcAft>
                <a:spcPts val="0"/>
              </a:spcAft>
              <a:buSzPts val="1400"/>
              <a:buNone/>
              <a:defRPr sz="2000"/>
            </a:lvl4pPr>
            <a:lvl5pPr marL="2286000" lvl="4" indent="-228600" algn="l">
              <a:lnSpc>
                <a:spcPct val="88000"/>
              </a:lnSpc>
              <a:spcBef>
                <a:spcPts val="288"/>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28"/>
          <p:cNvSpPr txBox="1">
            <a:spLocks noGrp="1"/>
          </p:cNvSpPr>
          <p:nvPr>
            <p:ph type="body" idx="2"/>
          </p:nvPr>
        </p:nvSpPr>
        <p:spPr>
          <a:xfrm>
            <a:off x="630238" y="2057400"/>
            <a:ext cx="2949575" cy="3811588"/>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600"/>
              <a:buNone/>
              <a:defRPr sz="1600"/>
            </a:lvl1pPr>
            <a:lvl2pPr marL="914400" lvl="1" indent="-228600" algn="l">
              <a:lnSpc>
                <a:spcPct val="88000"/>
              </a:lnSpc>
              <a:spcBef>
                <a:spcPts val="1138"/>
              </a:spcBef>
              <a:spcAft>
                <a:spcPts val="0"/>
              </a:spcAft>
              <a:buSzPts val="1400"/>
              <a:buNone/>
              <a:defRPr sz="1400"/>
            </a:lvl2pPr>
            <a:lvl3pPr marL="1371600" lvl="2" indent="-228600" algn="l">
              <a:lnSpc>
                <a:spcPct val="88000"/>
              </a:lnSpc>
              <a:spcBef>
                <a:spcPts val="850"/>
              </a:spcBef>
              <a:spcAft>
                <a:spcPts val="0"/>
              </a:spcAft>
              <a:buSzPts val="1200"/>
              <a:buNone/>
              <a:defRPr sz="1200"/>
            </a:lvl3pPr>
            <a:lvl4pPr marL="1828800" lvl="3" indent="-228600" algn="l">
              <a:lnSpc>
                <a:spcPct val="88000"/>
              </a:lnSpc>
              <a:spcBef>
                <a:spcPts val="575"/>
              </a:spcBef>
              <a:spcAft>
                <a:spcPts val="0"/>
              </a:spcAft>
              <a:buSzPts val="1000"/>
              <a:buNone/>
              <a:defRPr sz="1000"/>
            </a:lvl4pPr>
            <a:lvl5pPr marL="2286000" lvl="4" indent="-228600" algn="l">
              <a:lnSpc>
                <a:spcPct val="88000"/>
              </a:lnSpc>
              <a:spcBef>
                <a:spcPts val="288"/>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28"/>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8"/>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51" name="Google Shape;51;p28"/>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2"/>
        <p:cNvGrpSpPr/>
        <p:nvPr/>
      </p:nvGrpSpPr>
      <p:grpSpPr>
        <a:xfrm>
          <a:off x="0" y="0"/>
          <a:ext cx="0" cy="0"/>
          <a:chOff x="0" y="0"/>
          <a:chExt cx="0" cy="0"/>
        </a:xfrm>
      </p:grpSpPr>
      <p:sp>
        <p:nvSpPr>
          <p:cNvPr id="53" name="Google Shape;53;p29"/>
          <p:cNvSpPr txBox="1">
            <a:spLocks noGrp="1"/>
          </p:cNvSpPr>
          <p:nvPr>
            <p:ph type="title"/>
          </p:nvPr>
        </p:nvSpPr>
        <p:spPr>
          <a:xfrm>
            <a:off x="1143000" y="1122362"/>
            <a:ext cx="6854825" cy="2384425"/>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54" name="Google Shape;54;p29"/>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9"/>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56" name="Google Shape;56;p29"/>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57"/>
        <p:cNvGrpSpPr/>
        <p:nvPr/>
      </p:nvGrpSpPr>
      <p:grpSpPr>
        <a:xfrm>
          <a:off x="0" y="0"/>
          <a:ext cx="0" cy="0"/>
          <a:chOff x="0" y="0"/>
          <a:chExt cx="0" cy="0"/>
        </a:xfrm>
      </p:grpSpPr>
      <p:sp>
        <p:nvSpPr>
          <p:cNvPr id="58" name="Google Shape;58;p30"/>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59" name="Google Shape;59;p30"/>
          <p:cNvSpPr txBox="1">
            <a:spLocks noGrp="1"/>
          </p:cNvSpPr>
          <p:nvPr>
            <p:ph type="body" idx="1"/>
          </p:nvPr>
        </p:nvSpPr>
        <p:spPr>
          <a:xfrm>
            <a:off x="630238" y="1681163"/>
            <a:ext cx="3868737" cy="823912"/>
          </a:xfrm>
          <a:prstGeom prst="rect">
            <a:avLst/>
          </a:prstGeom>
          <a:noFill/>
          <a:ln>
            <a:noFill/>
          </a:ln>
        </p:spPr>
        <p:txBody>
          <a:bodyPr spcFirstLastPara="1" wrap="square" lIns="0" tIns="42825" rIns="0" bIns="0" anchor="b" anchorCtr="0">
            <a:noAutofit/>
          </a:bodyPr>
          <a:lstStyle>
            <a:lvl1pPr marL="457200" lvl="0" indent="-228600" algn="l">
              <a:lnSpc>
                <a:spcPct val="88000"/>
              </a:lnSpc>
              <a:spcBef>
                <a:spcPts val="1425"/>
              </a:spcBef>
              <a:spcAft>
                <a:spcPts val="0"/>
              </a:spcAft>
              <a:buSzPts val="2400"/>
              <a:buNone/>
              <a:defRPr sz="2400" b="1"/>
            </a:lvl1pPr>
            <a:lvl2pPr marL="914400" lvl="1" indent="-228600" algn="l">
              <a:lnSpc>
                <a:spcPct val="88000"/>
              </a:lnSpc>
              <a:spcBef>
                <a:spcPts val="1138"/>
              </a:spcBef>
              <a:spcAft>
                <a:spcPts val="0"/>
              </a:spcAft>
              <a:buSzPts val="2000"/>
              <a:buNone/>
              <a:defRPr sz="2000" b="1"/>
            </a:lvl2pPr>
            <a:lvl3pPr marL="1371600" lvl="2" indent="-228600" algn="l">
              <a:lnSpc>
                <a:spcPct val="88000"/>
              </a:lnSpc>
              <a:spcBef>
                <a:spcPts val="850"/>
              </a:spcBef>
              <a:spcAft>
                <a:spcPts val="0"/>
              </a:spcAft>
              <a:buSzPts val="1800"/>
              <a:buNone/>
              <a:defRPr sz="1800" b="1"/>
            </a:lvl3pPr>
            <a:lvl4pPr marL="1828800" lvl="3" indent="-228600" algn="l">
              <a:lnSpc>
                <a:spcPct val="88000"/>
              </a:lnSpc>
              <a:spcBef>
                <a:spcPts val="575"/>
              </a:spcBef>
              <a:spcAft>
                <a:spcPts val="0"/>
              </a:spcAft>
              <a:buSzPts val="1600"/>
              <a:buNone/>
              <a:defRPr sz="1600" b="1"/>
            </a:lvl4pPr>
            <a:lvl5pPr marL="2286000" lvl="4" indent="-228600" algn="l">
              <a:lnSpc>
                <a:spcPct val="88000"/>
              </a:lnSpc>
              <a:spcBef>
                <a:spcPts val="288"/>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30"/>
          <p:cNvSpPr txBox="1">
            <a:spLocks noGrp="1"/>
          </p:cNvSpPr>
          <p:nvPr>
            <p:ph type="body" idx="2"/>
          </p:nvPr>
        </p:nvSpPr>
        <p:spPr>
          <a:xfrm>
            <a:off x="630238" y="2505075"/>
            <a:ext cx="3868737" cy="3684588"/>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0"/>
          <p:cNvSpPr txBox="1">
            <a:spLocks noGrp="1"/>
          </p:cNvSpPr>
          <p:nvPr>
            <p:ph type="body" idx="3"/>
          </p:nvPr>
        </p:nvSpPr>
        <p:spPr>
          <a:xfrm>
            <a:off x="4629150" y="1681163"/>
            <a:ext cx="3887788" cy="823912"/>
          </a:xfrm>
          <a:prstGeom prst="rect">
            <a:avLst/>
          </a:prstGeom>
          <a:noFill/>
          <a:ln>
            <a:noFill/>
          </a:ln>
        </p:spPr>
        <p:txBody>
          <a:bodyPr spcFirstLastPara="1" wrap="square" lIns="0" tIns="42825" rIns="0" bIns="0" anchor="b" anchorCtr="0">
            <a:noAutofit/>
          </a:bodyPr>
          <a:lstStyle>
            <a:lvl1pPr marL="457200" lvl="0" indent="-228600" algn="l">
              <a:lnSpc>
                <a:spcPct val="88000"/>
              </a:lnSpc>
              <a:spcBef>
                <a:spcPts val="1425"/>
              </a:spcBef>
              <a:spcAft>
                <a:spcPts val="0"/>
              </a:spcAft>
              <a:buSzPts val="2400"/>
              <a:buNone/>
              <a:defRPr sz="2400" b="1"/>
            </a:lvl1pPr>
            <a:lvl2pPr marL="914400" lvl="1" indent="-228600" algn="l">
              <a:lnSpc>
                <a:spcPct val="88000"/>
              </a:lnSpc>
              <a:spcBef>
                <a:spcPts val="1138"/>
              </a:spcBef>
              <a:spcAft>
                <a:spcPts val="0"/>
              </a:spcAft>
              <a:buSzPts val="2000"/>
              <a:buNone/>
              <a:defRPr sz="2000" b="1"/>
            </a:lvl2pPr>
            <a:lvl3pPr marL="1371600" lvl="2" indent="-228600" algn="l">
              <a:lnSpc>
                <a:spcPct val="88000"/>
              </a:lnSpc>
              <a:spcBef>
                <a:spcPts val="850"/>
              </a:spcBef>
              <a:spcAft>
                <a:spcPts val="0"/>
              </a:spcAft>
              <a:buSzPts val="1800"/>
              <a:buNone/>
              <a:defRPr sz="1800" b="1"/>
            </a:lvl3pPr>
            <a:lvl4pPr marL="1828800" lvl="3" indent="-228600" algn="l">
              <a:lnSpc>
                <a:spcPct val="88000"/>
              </a:lnSpc>
              <a:spcBef>
                <a:spcPts val="575"/>
              </a:spcBef>
              <a:spcAft>
                <a:spcPts val="0"/>
              </a:spcAft>
              <a:buSzPts val="1600"/>
              <a:buNone/>
              <a:defRPr sz="1600" b="1"/>
            </a:lvl4pPr>
            <a:lvl5pPr marL="2286000" lvl="4" indent="-228600" algn="l">
              <a:lnSpc>
                <a:spcPct val="88000"/>
              </a:lnSpc>
              <a:spcBef>
                <a:spcPts val="288"/>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30"/>
          <p:cNvSpPr txBox="1">
            <a:spLocks noGrp="1"/>
          </p:cNvSpPr>
          <p:nvPr>
            <p:ph type="body" idx="4"/>
          </p:nvPr>
        </p:nvSpPr>
        <p:spPr>
          <a:xfrm>
            <a:off x="4629150" y="2505075"/>
            <a:ext cx="3887788" cy="3684588"/>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0"/>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0"/>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65" name="Google Shape;65;p30"/>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1143000" y="1122362"/>
            <a:ext cx="6854825" cy="2384425"/>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68" name="Google Shape;68;p31"/>
          <p:cNvSpPr txBox="1">
            <a:spLocks noGrp="1"/>
          </p:cNvSpPr>
          <p:nvPr>
            <p:ph type="body" idx="1"/>
          </p:nvPr>
        </p:nvSpPr>
        <p:spPr>
          <a:xfrm>
            <a:off x="457200" y="1604963"/>
            <a:ext cx="4037013" cy="3973512"/>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1"/>
          <p:cNvSpPr txBox="1">
            <a:spLocks noGrp="1"/>
          </p:cNvSpPr>
          <p:nvPr>
            <p:ph type="body" idx="2"/>
          </p:nvPr>
        </p:nvSpPr>
        <p:spPr>
          <a:xfrm>
            <a:off x="4646613" y="1604963"/>
            <a:ext cx="4037012" cy="3973512"/>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31"/>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1"/>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72" name="Google Shape;72;p31"/>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sp>
        <p:nvSpPr>
          <p:cNvPr id="11" name="Google Shape;11;p20"/>
          <p:cNvSpPr txBox="1">
            <a:spLocks noGrp="1"/>
          </p:cNvSpPr>
          <p:nvPr>
            <p:ph type="title"/>
          </p:nvPr>
        </p:nvSpPr>
        <p:spPr>
          <a:xfrm>
            <a:off x="1143000" y="1122362"/>
            <a:ext cx="6854825" cy="2384425"/>
          </a:xfrm>
          <a:prstGeom prst="rect">
            <a:avLst/>
          </a:prstGeom>
          <a:noFill/>
          <a:ln>
            <a:noFill/>
          </a:ln>
        </p:spPr>
        <p:txBody>
          <a:bodyPr spcFirstLastPara="1" wrap="square" lIns="90000" tIns="46800" rIns="90000" bIns="46800" anchor="b" anchorCtr="0">
            <a:noAutofit/>
          </a:bodyPr>
          <a:lstStyle>
            <a:lvl1pPr marR="0" lvl="0"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B8B8B"/>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3" name="Google Shape;13;p20"/>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B8B8B"/>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r>
              <a:rPr lang="fr-FR" dirty="0"/>
              <a:t>ITISE 2022 - 27th-30th June</a:t>
            </a:r>
            <a:endParaRPr dirty="0"/>
          </a:p>
        </p:txBody>
      </p:sp>
      <p:sp>
        <p:nvSpPr>
          <p:cNvPr id="14" name="Google Shape;14;p20"/>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5" name="Google Shape;15;p20"/>
          <p:cNvSpPr txBox="1">
            <a:spLocks noGrp="1"/>
          </p:cNvSpPr>
          <p:nvPr>
            <p:ph type="body" idx="1"/>
          </p:nvPr>
        </p:nvSpPr>
        <p:spPr>
          <a:xfrm>
            <a:off x="457200" y="1604962"/>
            <a:ext cx="8226425" cy="3973512"/>
          </a:xfrm>
          <a:prstGeom prst="rect">
            <a:avLst/>
          </a:prstGeom>
          <a:noFill/>
          <a:ln>
            <a:noFill/>
          </a:ln>
        </p:spPr>
        <p:txBody>
          <a:bodyPr spcFirstLastPara="1" wrap="square" lIns="0" tIns="42825" rIns="0" bIns="0" anchor="t" anchorCtr="0">
            <a:noAutofit/>
          </a:bodyPr>
          <a:lstStyle>
            <a:lvl1pPr marL="457200" marR="0" lvl="0" indent="-228600" algn="l" rtl="0">
              <a:lnSpc>
                <a:spcPct val="88000"/>
              </a:lnSpc>
              <a:spcBef>
                <a:spcPts val="1425"/>
              </a:spcBef>
              <a:spcAft>
                <a:spcPts val="0"/>
              </a:spcAft>
              <a:buClr>
                <a:srgbClr val="000000"/>
              </a:buClr>
              <a:buSzPts val="1400"/>
              <a:buFont typeface="Arial"/>
              <a:buNone/>
              <a:defRPr sz="2800" b="0" i="0" u="none" strike="noStrike" cap="none">
                <a:solidFill>
                  <a:srgbClr val="000000"/>
                </a:solidFill>
                <a:latin typeface="Calibri"/>
                <a:ea typeface="Calibri"/>
                <a:cs typeface="Calibri"/>
                <a:sym typeface="Calibri"/>
              </a:defRPr>
            </a:lvl1pPr>
            <a:lvl2pPr marL="914400" marR="0" lvl="1" indent="-228600" algn="l" rtl="0">
              <a:lnSpc>
                <a:spcPct val="88000"/>
              </a:lnSpc>
              <a:spcBef>
                <a:spcPts val="1138"/>
              </a:spcBef>
              <a:spcAft>
                <a:spcPts val="0"/>
              </a:spcAft>
              <a:buClr>
                <a:srgbClr val="000000"/>
              </a:buClr>
              <a:buSzPts val="1400"/>
              <a:buFont typeface="Arial"/>
              <a:buNone/>
              <a:defRPr sz="2000" b="0" i="0" u="none" strike="noStrike" cap="none">
                <a:solidFill>
                  <a:srgbClr val="000000"/>
                </a:solidFill>
                <a:latin typeface="Calibri"/>
                <a:ea typeface="Calibri"/>
                <a:cs typeface="Calibri"/>
                <a:sym typeface="Calibri"/>
              </a:defRPr>
            </a:lvl2pPr>
            <a:lvl3pPr marL="1371600" marR="0" lvl="2" indent="-228600" algn="l" rtl="0">
              <a:lnSpc>
                <a:spcPct val="88000"/>
              </a:lnSpc>
              <a:spcBef>
                <a:spcPts val="85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88000"/>
              </a:lnSpc>
              <a:spcBef>
                <a:spcPts val="575"/>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88000"/>
              </a:lnSpc>
              <a:spcBef>
                <a:spcPts val="288"/>
              </a:spcBef>
              <a:spcAft>
                <a:spcPts val="0"/>
              </a:spcAft>
              <a:buClr>
                <a:srgbClr val="000000"/>
              </a:buClr>
              <a:buSzPts val="1400"/>
              <a:buFont typeface="Arial"/>
              <a:buNone/>
              <a:defRPr sz="20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628650" y="365125"/>
            <a:ext cx="7883525" cy="1322387"/>
          </a:xfrm>
          <a:prstGeom prst="rect">
            <a:avLst/>
          </a:prstGeom>
          <a:noFill/>
          <a:ln>
            <a:noFill/>
          </a:ln>
        </p:spPr>
        <p:txBody>
          <a:bodyPr spcFirstLastPara="1" wrap="square" lIns="90000" tIns="46800" rIns="90000" bIns="46800" anchor="ctr" anchorCtr="0">
            <a:noAutofit/>
          </a:bodyPr>
          <a:lstStyle>
            <a:lvl1pPr marR="0" lvl="0"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7" name="Google Shape;87;p23"/>
          <p:cNvSpPr txBox="1">
            <a:spLocks noGrp="1"/>
          </p:cNvSpPr>
          <p:nvPr>
            <p:ph type="body" idx="1"/>
          </p:nvPr>
        </p:nvSpPr>
        <p:spPr>
          <a:xfrm>
            <a:off x="628650" y="1825625"/>
            <a:ext cx="7883525" cy="4348162"/>
          </a:xfrm>
          <a:prstGeom prst="rect">
            <a:avLst/>
          </a:prstGeom>
          <a:noFill/>
          <a:ln>
            <a:noFill/>
          </a:ln>
        </p:spPr>
        <p:txBody>
          <a:bodyPr spcFirstLastPara="1" wrap="square" lIns="90000" tIns="46800" rIns="90000" bIns="46800" anchor="t" anchorCtr="0">
            <a:noAutofit/>
          </a:bodyPr>
          <a:lstStyle>
            <a:lvl1pPr marL="457200" marR="0" lvl="0" indent="-228600" algn="l" rtl="0">
              <a:lnSpc>
                <a:spcPct val="88000"/>
              </a:lnSpc>
              <a:spcBef>
                <a:spcPts val="1425"/>
              </a:spcBef>
              <a:spcAft>
                <a:spcPts val="0"/>
              </a:spcAft>
              <a:buClr>
                <a:srgbClr val="000000"/>
              </a:buClr>
              <a:buSzPts val="1400"/>
              <a:buFont typeface="Arial"/>
              <a:buNone/>
              <a:defRPr sz="2800" b="0" i="0" u="none" strike="noStrike" cap="none">
                <a:solidFill>
                  <a:srgbClr val="000000"/>
                </a:solidFill>
                <a:latin typeface="Calibri"/>
                <a:ea typeface="Calibri"/>
                <a:cs typeface="Calibri"/>
                <a:sym typeface="Calibri"/>
              </a:defRPr>
            </a:lvl1pPr>
            <a:lvl2pPr marL="914400" marR="0" lvl="1" indent="-228600" algn="l" rtl="0">
              <a:lnSpc>
                <a:spcPct val="88000"/>
              </a:lnSpc>
              <a:spcBef>
                <a:spcPts val="1138"/>
              </a:spcBef>
              <a:spcAft>
                <a:spcPts val="0"/>
              </a:spcAft>
              <a:buClr>
                <a:srgbClr val="000000"/>
              </a:buClr>
              <a:buSzPts val="1400"/>
              <a:buFont typeface="Arial"/>
              <a:buNone/>
              <a:defRPr sz="2000" b="0" i="0" u="none" strike="noStrike" cap="none">
                <a:solidFill>
                  <a:srgbClr val="000000"/>
                </a:solidFill>
                <a:latin typeface="Calibri"/>
                <a:ea typeface="Calibri"/>
                <a:cs typeface="Calibri"/>
                <a:sym typeface="Calibri"/>
              </a:defRPr>
            </a:lvl2pPr>
            <a:lvl3pPr marL="1371600" marR="0" lvl="2" indent="-228600" algn="l" rtl="0">
              <a:lnSpc>
                <a:spcPct val="88000"/>
              </a:lnSpc>
              <a:spcBef>
                <a:spcPts val="85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88000"/>
              </a:lnSpc>
              <a:spcBef>
                <a:spcPts val="575"/>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88000"/>
              </a:lnSpc>
              <a:spcBef>
                <a:spcPts val="288"/>
              </a:spcBef>
              <a:spcAft>
                <a:spcPts val="0"/>
              </a:spcAft>
              <a:buClr>
                <a:srgbClr val="000000"/>
              </a:buClr>
              <a:buSzPts val="1400"/>
              <a:buFont typeface="Arial"/>
              <a:buNone/>
              <a:defRPr sz="20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23"/>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B8B8B"/>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89" name="Google Shape;89;p23"/>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B8B8B"/>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r>
              <a:rPr lang="fr-FR" dirty="0"/>
              <a:t>ITISE 2022 - 27th-30th June</a:t>
            </a:r>
            <a:endParaRPr dirty="0"/>
          </a:p>
        </p:txBody>
      </p:sp>
      <p:sp>
        <p:nvSpPr>
          <p:cNvPr id="90" name="Google Shape;90;p23"/>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11_0.xml"/><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17_3FAACA72.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2_0.xml"/><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xgboost.readthedocs.io/en/stable/"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3_0.xml"/><Relationship Id="rId7" Type="http://schemas.openxmlformats.org/officeDocument/2006/relationships/hyperlink" Target="https://media.bom.gov.au/social/blog/895/whats-that-clou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microsoft.com/office/2018/10/relationships/comments" Target="../comments/modernComment_105_0.xml"/><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bsrn.awi.de/nc/stations/maps/" TargetMode="External"/><Relationship Id="rId5" Type="http://schemas.openxmlformats.org/officeDocument/2006/relationships/image" Target="../media/image14.png"/><Relationship Id="rId10" Type="http://schemas.openxmlformats.org/officeDocument/2006/relationships/image" Target="../media/image20.jpe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15_CB60F6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06_0.xml"/><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2D7D-9B8C-3BB4-A841-02F36272E090}"/>
              </a:ext>
            </a:extLst>
          </p:cNvPr>
          <p:cNvSpPr>
            <a:spLocks noGrp="1"/>
          </p:cNvSpPr>
          <p:nvPr>
            <p:ph type="title"/>
          </p:nvPr>
        </p:nvSpPr>
        <p:spPr/>
        <p:txBody>
          <a:bodyPr/>
          <a:lstStyle/>
          <a:p>
            <a:r>
              <a:rPr lang="en-US" dirty="0"/>
              <a:t>Information:</a:t>
            </a:r>
          </a:p>
        </p:txBody>
      </p:sp>
      <p:sp>
        <p:nvSpPr>
          <p:cNvPr id="3" name="Text Placeholder 2">
            <a:extLst>
              <a:ext uri="{FF2B5EF4-FFF2-40B4-BE49-F238E27FC236}">
                <a16:creationId xmlns:a16="http://schemas.microsoft.com/office/drawing/2014/main" id="{1D329CEB-78F7-D4F0-F6B5-BC2396DE91E3}"/>
              </a:ext>
            </a:extLst>
          </p:cNvPr>
          <p:cNvSpPr>
            <a:spLocks noGrp="1"/>
          </p:cNvSpPr>
          <p:nvPr>
            <p:ph type="body" idx="1"/>
          </p:nvPr>
        </p:nvSpPr>
        <p:spPr>
          <a:xfrm>
            <a:off x="0" y="1026318"/>
            <a:ext cx="9144000" cy="5126591"/>
          </a:xfrm>
        </p:spPr>
        <p:txBody>
          <a:bodyPr/>
          <a:lstStyle/>
          <a:p>
            <a:pPr marL="742950" indent="-514350">
              <a:buAutoNum type="arabicPeriod"/>
            </a:pPr>
            <a:r>
              <a:rPr lang="en-US" dirty="0"/>
              <a:t>The first part is the original presentation made by Mino; based on data (cloud fraction) of 2 years.</a:t>
            </a:r>
          </a:p>
          <a:p>
            <a:pPr marL="742950" indent="-514350">
              <a:buAutoNum type="arabicPeriod"/>
            </a:pPr>
            <a:r>
              <a:rPr lang="en-US" dirty="0"/>
              <a:t>The second part is the added analysis made by myself (not finished yet),to complete the work, including </a:t>
            </a:r>
          </a:p>
          <a:p>
            <a:pPr marL="1200150" lvl="1" indent="-514350">
              <a:buAutoNum type="arabicPeriod"/>
            </a:pPr>
            <a:r>
              <a:rPr lang="en-US" dirty="0"/>
              <a:t>the extended of data, about 3 years. </a:t>
            </a:r>
          </a:p>
          <a:p>
            <a:pPr marL="1200150" lvl="1" indent="-514350">
              <a:buAutoNum type="arabicPeriod"/>
            </a:pPr>
            <a:r>
              <a:rPr lang="en-US" dirty="0"/>
              <a:t>A climate analysis of Cloud fraction of the 3 years, to identify the data structure and understand model behaver. </a:t>
            </a:r>
          </a:p>
          <a:p>
            <a:pPr marL="1200150" lvl="1" indent="-514350">
              <a:buAutoNum type="arabicPeriod"/>
            </a:pPr>
            <a:r>
              <a:rPr lang="en-US" dirty="0"/>
              <a:t>More detailed model bias analysis: </a:t>
            </a:r>
          </a:p>
          <a:p>
            <a:pPr marL="1657350" lvl="2" indent="-514350">
              <a:buAutoNum type="arabicPeriod"/>
            </a:pPr>
            <a:r>
              <a:rPr lang="en-US" dirty="0"/>
              <a:t>Bias distribution</a:t>
            </a:r>
          </a:p>
          <a:p>
            <a:pPr marL="1657350" lvl="2" indent="-514350">
              <a:buAutoNum type="arabicPeriod"/>
            </a:pPr>
            <a:r>
              <a:rPr lang="en-US" dirty="0"/>
              <a:t>Bias vs cloud levels: can APCADA really detect high level cloud ?</a:t>
            </a:r>
          </a:p>
          <a:p>
            <a:pPr marL="1657350" lvl="2" indent="-514350">
              <a:buAutoNum type="arabicPeriod"/>
            </a:pPr>
            <a:r>
              <a:rPr lang="en-US" dirty="0"/>
              <a:t>Bias vs hour in the day: the model performance along the day ?</a:t>
            </a:r>
          </a:p>
          <a:p>
            <a:pPr marL="1657350" lvl="2" indent="-514350">
              <a:buAutoNum type="arabicPeriod"/>
            </a:pPr>
            <a:r>
              <a:rPr lang="en-US" dirty="0"/>
              <a:t>Bias vs unit (octas or 0-1): the faire comparison between APCADA et </a:t>
            </a:r>
            <a:r>
              <a:rPr lang="en-US" dirty="0" err="1"/>
              <a:t>XGBoost</a:t>
            </a:r>
            <a:r>
              <a:rPr lang="en-US" dirty="0"/>
              <a:t>.</a:t>
            </a:r>
          </a:p>
          <a:p>
            <a:pPr marL="1657350" lvl="2" indent="-514350">
              <a:buAutoNum type="arabicPeriod"/>
            </a:pPr>
            <a:endParaRPr lang="en-US" dirty="0"/>
          </a:p>
        </p:txBody>
      </p:sp>
      <p:sp>
        <p:nvSpPr>
          <p:cNvPr id="4" name="Footer Placeholder 3">
            <a:extLst>
              <a:ext uri="{FF2B5EF4-FFF2-40B4-BE49-F238E27FC236}">
                <a16:creationId xmlns:a16="http://schemas.microsoft.com/office/drawing/2014/main" id="{70636E5C-C526-B82B-AC15-83DE80FF9826}"/>
              </a:ext>
            </a:extLst>
          </p:cNvPr>
          <p:cNvSpPr>
            <a:spLocks noGrp="1"/>
          </p:cNvSpPr>
          <p:nvPr>
            <p:ph type="ftr" idx="11"/>
          </p:nvPr>
        </p:nvSpPr>
        <p:spPr/>
        <p:txBody>
          <a:bodyPr/>
          <a:lstStyle/>
          <a:p>
            <a:r>
              <a:rPr lang="fr-FR"/>
              <a:t>ITISE 2022 - 27th-30th June</a:t>
            </a:r>
            <a:endParaRPr lang="fr-FR" dirty="0"/>
          </a:p>
        </p:txBody>
      </p:sp>
      <p:sp>
        <p:nvSpPr>
          <p:cNvPr id="5" name="Slide Number Placeholder 4">
            <a:extLst>
              <a:ext uri="{FF2B5EF4-FFF2-40B4-BE49-F238E27FC236}">
                <a16:creationId xmlns:a16="http://schemas.microsoft.com/office/drawing/2014/main" id="{725BFD41-62B2-7E7A-12AD-5B6473D7FC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extLst>
      <p:ext uri="{BB962C8B-B14F-4D97-AF65-F5344CB8AC3E}">
        <p14:creationId xmlns:p14="http://schemas.microsoft.com/office/powerpoint/2010/main" val="3943837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13"/>
          <p:cNvPicPr preferRelativeResize="0"/>
          <p:nvPr/>
        </p:nvPicPr>
        <p:blipFill rotWithShape="1">
          <a:blip r:embed="rId3">
            <a:alphaModFix/>
          </a:blip>
          <a:srcRect/>
          <a:stretch/>
        </p:blipFill>
        <p:spPr>
          <a:xfrm>
            <a:off x="0" y="3175"/>
            <a:ext cx="9144000" cy="714375"/>
          </a:xfrm>
          <a:prstGeom prst="rect">
            <a:avLst/>
          </a:prstGeom>
          <a:noFill/>
          <a:ln>
            <a:noFill/>
          </a:ln>
        </p:spPr>
      </p:pic>
      <p:pic>
        <p:nvPicPr>
          <p:cNvPr id="288" name="Google Shape;288;p13"/>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89" name="Google Shape;289;p13"/>
          <p:cNvSpPr txBox="1"/>
          <p:nvPr/>
        </p:nvSpPr>
        <p:spPr>
          <a:xfrm>
            <a:off x="3216288" y="97657"/>
            <a:ext cx="2222704"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a:buNone/>
            </a:pPr>
            <a:r>
              <a:rPr lang="en-US" sz="2800" b="1" i="1" dirty="0">
                <a:solidFill>
                  <a:srgbClr val="FFFFFF"/>
                </a:solidFill>
              </a:rPr>
              <a:t>II.</a:t>
            </a:r>
            <a:r>
              <a:rPr lang="en-US" sz="2800" b="1" i="1" u="none" strike="noStrike" cap="none" dirty="0">
                <a:solidFill>
                  <a:srgbClr val="FFFFFF"/>
                </a:solidFill>
                <a:latin typeface="Arial"/>
                <a:ea typeface="Arial"/>
                <a:cs typeface="Arial"/>
                <a:sym typeface="Arial"/>
              </a:rPr>
              <a:t> Results</a:t>
            </a:r>
            <a:endParaRPr sz="1400" b="0" i="1" u="none" strike="noStrike" cap="none" dirty="0">
              <a:solidFill>
                <a:srgbClr val="000000"/>
              </a:solidFill>
              <a:latin typeface="Arial"/>
              <a:ea typeface="Arial"/>
              <a:cs typeface="Arial"/>
              <a:sym typeface="Arial"/>
            </a:endParaRPr>
          </a:p>
        </p:txBody>
      </p:sp>
      <p:sp>
        <p:nvSpPr>
          <p:cNvPr id="290" name="Google Shape;290;p13"/>
          <p:cNvSpPr txBox="1"/>
          <p:nvPr/>
        </p:nvSpPr>
        <p:spPr>
          <a:xfrm>
            <a:off x="219037" y="856287"/>
            <a:ext cx="8496300" cy="619232"/>
          </a:xfrm>
          <a:prstGeom prst="rect">
            <a:avLst/>
          </a:prstGeom>
          <a:noFill/>
          <a:ln>
            <a:noFill/>
          </a:ln>
        </p:spPr>
        <p:txBody>
          <a:bodyPr spcFirstLastPara="1" wrap="square" lIns="91425" tIns="45700" rIns="91425" bIns="45700" anchor="t" anchorCtr="0">
            <a:spAutoFit/>
          </a:bodyPr>
          <a:lstStyle/>
          <a:p>
            <a:pPr marL="0" marR="0" lvl="0" indent="0" algn="just" rtl="0">
              <a:lnSpc>
                <a:spcPct val="114000"/>
              </a:lnSpc>
              <a:spcBef>
                <a:spcPts val="0"/>
              </a:spcBef>
              <a:spcAft>
                <a:spcPts val="0"/>
              </a:spcAft>
              <a:buClr>
                <a:schemeClr val="lt1"/>
              </a:buClr>
              <a:buSzPts val="1600"/>
              <a:buFont typeface="Arial"/>
              <a:buNone/>
            </a:pPr>
            <a:endParaRPr sz="1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Calibri"/>
              <a:ea typeface="Calibri"/>
              <a:cs typeface="Calibri"/>
              <a:sym typeface="Calibri"/>
            </a:endParaRPr>
          </a:p>
        </p:txBody>
      </p:sp>
      <p:pic>
        <p:nvPicPr>
          <p:cNvPr id="8" name="Image 7"/>
          <p:cNvPicPr>
            <a:picLocks noChangeAspect="1"/>
          </p:cNvPicPr>
          <p:nvPr/>
        </p:nvPicPr>
        <p:blipFill rotWithShape="1">
          <a:blip r:embed="rId5">
            <a:extLst>
              <a:ext uri="{28A0092B-C50C-407E-A947-70E740481C1C}">
                <a14:useLocalDpi xmlns:a14="http://schemas.microsoft.com/office/drawing/2010/main" val="0"/>
              </a:ext>
            </a:extLst>
          </a:blip>
          <a:srcRect l="1222" r="726"/>
          <a:stretch/>
        </p:blipFill>
        <p:spPr>
          <a:xfrm>
            <a:off x="169345" y="1426663"/>
            <a:ext cx="8896560" cy="2768131"/>
          </a:xfrm>
          <a:prstGeom prst="rect">
            <a:avLst/>
          </a:prstGeom>
        </p:spPr>
      </p:pic>
      <p:sp>
        <p:nvSpPr>
          <p:cNvPr id="9" name="ZoneTexte 8"/>
          <p:cNvSpPr txBox="1"/>
          <p:nvPr/>
        </p:nvSpPr>
        <p:spPr>
          <a:xfrm>
            <a:off x="427191" y="874711"/>
            <a:ext cx="8677355" cy="307777"/>
          </a:xfrm>
          <a:prstGeom prst="rect">
            <a:avLst/>
          </a:prstGeom>
          <a:noFill/>
        </p:spPr>
        <p:txBody>
          <a:bodyPr wrap="square" rtlCol="0">
            <a:spAutoFit/>
          </a:bodyPr>
          <a:lstStyle/>
          <a:p>
            <a:r>
              <a:rPr lang="en-US" b="1" dirty="0"/>
              <a:t>Results from the APCADA model  and the XGBoost model  with comparison to the CF observation: </a:t>
            </a:r>
          </a:p>
        </p:txBody>
      </p:sp>
      <p:graphicFrame>
        <p:nvGraphicFramePr>
          <p:cNvPr id="2" name="Tableau 1"/>
          <p:cNvGraphicFramePr>
            <a:graphicFrameLocks noGrp="1"/>
          </p:cNvGraphicFramePr>
          <p:nvPr>
            <p:extLst>
              <p:ext uri="{D42A27DB-BD31-4B8C-83A1-F6EECF244321}">
                <p14:modId xmlns:p14="http://schemas.microsoft.com/office/powerpoint/2010/main" val="3112719195"/>
              </p:ext>
            </p:extLst>
          </p:nvPr>
        </p:nvGraphicFramePr>
        <p:xfrm>
          <a:off x="707399" y="5050150"/>
          <a:ext cx="7240483" cy="1155700"/>
        </p:xfrm>
        <a:graphic>
          <a:graphicData uri="http://schemas.openxmlformats.org/drawingml/2006/table">
            <a:tbl>
              <a:tblPr>
                <a:tableStyleId>{5FD0F851-EC5A-4D38-B0AD-8093EC10F338}</a:tableStyleId>
              </a:tblPr>
              <a:tblGrid>
                <a:gridCol w="2290989">
                  <a:extLst>
                    <a:ext uri="{9D8B030D-6E8A-4147-A177-3AD203B41FA5}">
                      <a16:colId xmlns:a16="http://schemas.microsoft.com/office/drawing/2014/main" val="20000"/>
                    </a:ext>
                  </a:extLst>
                </a:gridCol>
                <a:gridCol w="1758778">
                  <a:extLst>
                    <a:ext uri="{9D8B030D-6E8A-4147-A177-3AD203B41FA5}">
                      <a16:colId xmlns:a16="http://schemas.microsoft.com/office/drawing/2014/main" val="20001"/>
                    </a:ext>
                  </a:extLst>
                </a:gridCol>
                <a:gridCol w="1595358">
                  <a:extLst>
                    <a:ext uri="{9D8B030D-6E8A-4147-A177-3AD203B41FA5}">
                      <a16:colId xmlns:a16="http://schemas.microsoft.com/office/drawing/2014/main" val="20002"/>
                    </a:ext>
                  </a:extLst>
                </a:gridCol>
                <a:gridCol w="1595358">
                  <a:extLst>
                    <a:ext uri="{9D8B030D-6E8A-4147-A177-3AD203B41FA5}">
                      <a16:colId xmlns:a16="http://schemas.microsoft.com/office/drawing/2014/main" val="20003"/>
                    </a:ext>
                  </a:extLst>
                </a:gridCol>
              </a:tblGrid>
              <a:tr h="240165">
                <a:tc>
                  <a:txBody>
                    <a:bodyPr/>
                    <a:lstStyle/>
                    <a:p>
                      <a:pPr algn="ctr" rtl="0" fontAlgn="t">
                        <a:spcBef>
                          <a:spcPts val="0"/>
                        </a:spcBef>
                        <a:spcAft>
                          <a:spcPts val="0"/>
                        </a:spcAft>
                      </a:pPr>
                      <a:r>
                        <a:rPr lang="fr-FR" sz="1100" u="none" strike="noStrike" dirty="0">
                          <a:effectLst/>
                        </a:rPr>
                        <a:t>Estimations</a:t>
                      </a:r>
                      <a:endParaRPr lang="fr-FR" sz="1100" b="1" dirty="0">
                        <a:effectLst/>
                        <a:latin typeface="+mn-lt"/>
                      </a:endParaRPr>
                    </a:p>
                  </a:txBody>
                  <a:tcPr marL="63500" marR="63500" marT="63500" marB="63500"/>
                </a:tc>
                <a:tc>
                  <a:txBody>
                    <a:bodyPr/>
                    <a:lstStyle/>
                    <a:p>
                      <a:pPr algn="ctr" rtl="0" fontAlgn="t">
                        <a:spcBef>
                          <a:spcPts val="0"/>
                        </a:spcBef>
                        <a:spcAft>
                          <a:spcPts val="0"/>
                        </a:spcAft>
                      </a:pPr>
                      <a:r>
                        <a:rPr lang="fr-FR" sz="1100" u="none" strike="noStrike" dirty="0">
                          <a:effectLst/>
                        </a:rPr>
                        <a:t>RMSE </a:t>
                      </a:r>
                      <a:endParaRPr lang="fr-FR" sz="1100" b="1" dirty="0">
                        <a:effectLst/>
                        <a:latin typeface="+mn-lt"/>
                      </a:endParaRPr>
                    </a:p>
                  </a:txBody>
                  <a:tcPr marL="63500" marR="63500" marT="63500" marB="63500"/>
                </a:tc>
                <a:tc>
                  <a:txBody>
                    <a:bodyPr/>
                    <a:lstStyle/>
                    <a:p>
                      <a:pPr algn="ctr" rtl="0" fontAlgn="t">
                        <a:spcBef>
                          <a:spcPts val="0"/>
                        </a:spcBef>
                        <a:spcAft>
                          <a:spcPts val="0"/>
                        </a:spcAft>
                      </a:pPr>
                      <a:r>
                        <a:rPr lang="fr-FR" sz="1100" u="none" strike="noStrike" dirty="0">
                          <a:effectLst/>
                        </a:rPr>
                        <a:t>MAE</a:t>
                      </a:r>
                      <a:endParaRPr lang="fr-FR" sz="1100" b="1" dirty="0">
                        <a:effectLst/>
                        <a:latin typeface="+mn-lt"/>
                      </a:endParaRPr>
                    </a:p>
                  </a:txBody>
                  <a:tcPr marL="63500" marR="63500" marT="63500" marB="63500"/>
                </a:tc>
                <a:tc>
                  <a:txBody>
                    <a:bodyPr/>
                    <a:lstStyle/>
                    <a:p>
                      <a:pPr algn="ctr" rtl="0" fontAlgn="t">
                        <a:spcBef>
                          <a:spcPts val="0"/>
                        </a:spcBef>
                        <a:spcAft>
                          <a:spcPts val="0"/>
                        </a:spcAft>
                      </a:pPr>
                      <a:r>
                        <a:rPr lang="fr-FR" sz="1100" dirty="0">
                          <a:effectLst/>
                        </a:rPr>
                        <a:t>r</a:t>
                      </a:r>
                      <a:endParaRPr lang="fr-FR" sz="1100" b="1" dirty="0">
                        <a:effectLst/>
                        <a:latin typeface="+mn-lt"/>
                      </a:endParaRPr>
                    </a:p>
                  </a:txBody>
                  <a:tcPr marL="63500" marR="63500" marT="63500" marB="63500"/>
                </a:tc>
                <a:extLst>
                  <a:ext uri="{0D108BD9-81ED-4DB2-BD59-A6C34878D82A}">
                    <a16:rowId xmlns:a16="http://schemas.microsoft.com/office/drawing/2014/main" val="10000"/>
                  </a:ext>
                </a:extLst>
              </a:tr>
              <a:tr h="247231">
                <a:tc>
                  <a:txBody>
                    <a:bodyPr/>
                    <a:lstStyle/>
                    <a:p>
                      <a:pPr algn="ctr" rtl="0" fontAlgn="t">
                        <a:spcBef>
                          <a:spcPts val="0"/>
                        </a:spcBef>
                        <a:spcAft>
                          <a:spcPts val="0"/>
                        </a:spcAft>
                      </a:pPr>
                      <a:r>
                        <a:rPr lang="fr-FR" sz="1050" u="none" strike="noStrike" dirty="0">
                          <a:effectLst/>
                        </a:rPr>
                        <a:t>CF vs CF_XGB</a:t>
                      </a:r>
                      <a:endParaRPr lang="fr-FR" sz="1050" dirty="0">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0.12</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0.08</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dirty="0">
                          <a:effectLst/>
                        </a:rPr>
                        <a:t>0,93</a:t>
                      </a:r>
                      <a:endParaRPr lang="fr-FR" sz="1050" b="1" dirty="0">
                        <a:solidFill>
                          <a:schemeClr val="tx1">
                            <a:lumMod val="95000"/>
                            <a:lumOff val="5000"/>
                          </a:schemeClr>
                        </a:solidFill>
                        <a:effectLst/>
                        <a:latin typeface="+mn-lt"/>
                      </a:endParaRPr>
                    </a:p>
                  </a:txBody>
                  <a:tcPr marL="63500" marR="63500" marT="63500" marB="63500"/>
                </a:tc>
                <a:extLst>
                  <a:ext uri="{0D108BD9-81ED-4DB2-BD59-A6C34878D82A}">
                    <a16:rowId xmlns:a16="http://schemas.microsoft.com/office/drawing/2014/main" val="10001"/>
                  </a:ext>
                </a:extLst>
              </a:tr>
              <a:tr h="236387">
                <a:tc>
                  <a:txBody>
                    <a:bodyPr/>
                    <a:lstStyle/>
                    <a:p>
                      <a:pPr algn="ctr" rtl="0" fontAlgn="t">
                        <a:spcBef>
                          <a:spcPts val="0"/>
                        </a:spcBef>
                        <a:spcAft>
                          <a:spcPts val="0"/>
                        </a:spcAft>
                      </a:pPr>
                      <a:r>
                        <a:rPr lang="fr-FR" sz="1050" u="none" strike="noStrike" dirty="0">
                          <a:effectLst/>
                        </a:rPr>
                        <a:t>CF vs CF_APACADA </a:t>
                      </a:r>
                      <a:endParaRPr lang="fr-FR" sz="1050" dirty="0">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0.23</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0.16</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dirty="0">
                          <a:effectLst/>
                        </a:rPr>
                        <a:t>0,84</a:t>
                      </a:r>
                      <a:endParaRPr lang="fr-FR" sz="1050" b="1" dirty="0">
                        <a:solidFill>
                          <a:schemeClr val="tx1">
                            <a:lumMod val="95000"/>
                            <a:lumOff val="5000"/>
                          </a:schemeClr>
                        </a:solidFill>
                        <a:effectLst/>
                        <a:latin typeface="+mn-lt"/>
                      </a:endParaRPr>
                    </a:p>
                  </a:txBody>
                  <a:tcPr marL="63500" marR="63500" marT="63500" marB="63500"/>
                </a:tc>
                <a:extLst>
                  <a:ext uri="{0D108BD9-81ED-4DB2-BD59-A6C34878D82A}">
                    <a16:rowId xmlns:a16="http://schemas.microsoft.com/office/drawing/2014/main" val="10002"/>
                  </a:ext>
                </a:extLst>
              </a:tr>
              <a:tr h="190732">
                <a:tc>
                  <a:txBody>
                    <a:bodyPr/>
                    <a:lstStyle/>
                    <a:p>
                      <a:pPr algn="ctr" rtl="0" fontAlgn="t">
                        <a:spcBef>
                          <a:spcPts val="0"/>
                        </a:spcBef>
                        <a:spcAft>
                          <a:spcPts val="0"/>
                        </a:spcAft>
                      </a:pPr>
                      <a:r>
                        <a:rPr lang="fr-FR" sz="1050" u="none" strike="noStrike" dirty="0">
                          <a:effectLst/>
                        </a:rPr>
                        <a:t>CF_XGB vs CF_APCADA</a:t>
                      </a:r>
                      <a:endParaRPr lang="fr-FR" sz="1050" dirty="0">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0.21</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0.16</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dirty="0">
                          <a:effectLst/>
                        </a:rPr>
                        <a:t>0,89</a:t>
                      </a:r>
                      <a:endParaRPr lang="fr-FR" sz="1050" b="1" dirty="0">
                        <a:solidFill>
                          <a:schemeClr val="tx1">
                            <a:lumMod val="95000"/>
                            <a:lumOff val="5000"/>
                          </a:schemeClr>
                        </a:solidFill>
                        <a:effectLst/>
                        <a:latin typeface="+mn-lt"/>
                      </a:endParaRPr>
                    </a:p>
                  </a:txBody>
                  <a:tcPr marL="63500" marR="63500" marT="63500" marB="63500"/>
                </a:tc>
                <a:extLst>
                  <a:ext uri="{0D108BD9-81ED-4DB2-BD59-A6C34878D82A}">
                    <a16:rowId xmlns:a16="http://schemas.microsoft.com/office/drawing/2014/main" val="10003"/>
                  </a:ext>
                </a:extLst>
              </a:tr>
            </a:tbl>
          </a:graphicData>
        </a:graphic>
      </p:graphicFrame>
      <p:sp>
        <p:nvSpPr>
          <p:cNvPr id="3" name="Rectangle 2"/>
          <p:cNvSpPr/>
          <p:nvPr/>
        </p:nvSpPr>
        <p:spPr>
          <a:xfrm>
            <a:off x="538590" y="4274437"/>
            <a:ext cx="7587385" cy="276999"/>
          </a:xfrm>
          <a:prstGeom prst="rect">
            <a:avLst/>
          </a:prstGeom>
        </p:spPr>
        <p:txBody>
          <a:bodyPr wrap="square">
            <a:spAutoFit/>
          </a:bodyPr>
          <a:lstStyle/>
          <a:p>
            <a:pPr algn="ctr"/>
            <a:r>
              <a:rPr lang="fr-FR" sz="1200" dirty="0"/>
              <a:t>Figure 5: C</a:t>
            </a:r>
            <a:r>
              <a:rPr lang="en-US" sz="1200" dirty="0" err="1"/>
              <a:t>omparison</a:t>
            </a:r>
            <a:r>
              <a:rPr lang="en-US" sz="1200" dirty="0"/>
              <a:t> of the estimation results of the </a:t>
            </a:r>
            <a:r>
              <a:rPr lang="en-US" sz="1200" cap="all" dirty="0" err="1"/>
              <a:t>apcada</a:t>
            </a:r>
            <a:r>
              <a:rPr lang="en-US" sz="1200" dirty="0"/>
              <a:t> and </a:t>
            </a:r>
            <a:r>
              <a:rPr lang="en-US" sz="1200" cap="all" dirty="0" err="1"/>
              <a:t>xgb</a:t>
            </a:r>
            <a:r>
              <a:rPr lang="en-US" sz="1200" dirty="0" err="1"/>
              <a:t>oost</a:t>
            </a:r>
            <a:r>
              <a:rPr lang="en-US" sz="1200" dirty="0"/>
              <a:t> models</a:t>
            </a:r>
            <a:endParaRPr lang="fr-FR" sz="1200" dirty="0"/>
          </a:p>
        </p:txBody>
      </p:sp>
      <p:sp>
        <p:nvSpPr>
          <p:cNvPr id="4" name="Rectangle 3"/>
          <p:cNvSpPr/>
          <p:nvPr/>
        </p:nvSpPr>
        <p:spPr>
          <a:xfrm>
            <a:off x="1811969" y="4744014"/>
            <a:ext cx="5647122" cy="276999"/>
          </a:xfrm>
          <a:prstGeom prst="rect">
            <a:avLst/>
          </a:prstGeom>
        </p:spPr>
        <p:txBody>
          <a:bodyPr wrap="square">
            <a:spAutoFit/>
          </a:bodyPr>
          <a:lstStyle/>
          <a:p>
            <a:pPr lvl="0" defTabSz="914400" eaLnBrk="0" fontAlgn="base" hangingPunct="0">
              <a:spcBef>
                <a:spcPct val="0"/>
              </a:spcBef>
              <a:spcAft>
                <a:spcPct val="0"/>
              </a:spcAft>
            </a:pPr>
            <a:r>
              <a:rPr lang="fr-FR" sz="1200" dirty="0">
                <a:cs typeface="Times New Roman" panose="02020603050405020304" pitchFamily="18" charset="0"/>
              </a:rPr>
              <a:t>Table 2: </a:t>
            </a:r>
            <a:r>
              <a:rPr lang="fr-FR" sz="1200" dirty="0" err="1">
                <a:cs typeface="Times New Roman" panose="02020603050405020304" pitchFamily="18" charset="0"/>
              </a:rPr>
              <a:t>Error</a:t>
            </a:r>
            <a:r>
              <a:rPr lang="fr-FR" sz="1200" dirty="0">
                <a:cs typeface="Times New Roman" panose="02020603050405020304" pitchFamily="18" charset="0"/>
              </a:rPr>
              <a:t> </a:t>
            </a:r>
            <a:r>
              <a:rPr lang="fr-FR" sz="1200" dirty="0" err="1">
                <a:cs typeface="Times New Roman" panose="02020603050405020304" pitchFamily="18" charset="0"/>
              </a:rPr>
              <a:t>metrics</a:t>
            </a:r>
            <a:r>
              <a:rPr lang="fr-FR" sz="1200" dirty="0">
                <a:cs typeface="Times New Roman" panose="02020603050405020304" pitchFamily="18" charset="0"/>
              </a:rPr>
              <a:t> and </a:t>
            </a:r>
            <a:r>
              <a:rPr lang="fr-FR" sz="1200" dirty="0" err="1">
                <a:cs typeface="Times New Roman" panose="02020603050405020304" pitchFamily="18" charset="0"/>
              </a:rPr>
              <a:t>Correlation</a:t>
            </a:r>
            <a:r>
              <a:rPr lang="fr-FR" sz="1200" dirty="0">
                <a:cs typeface="Times New Roman" panose="02020603050405020304" pitchFamily="18" charset="0"/>
              </a:rPr>
              <a:t>  </a:t>
            </a:r>
            <a:r>
              <a:rPr lang="fr-FR" sz="1200" dirty="0" err="1">
                <a:cs typeface="Times New Roman" panose="02020603050405020304" pitchFamily="18" charset="0"/>
              </a:rPr>
              <a:t>between</a:t>
            </a:r>
            <a:r>
              <a:rPr lang="fr-FR" sz="1200" dirty="0">
                <a:cs typeface="Times New Roman" panose="02020603050405020304" pitchFamily="18" charset="0"/>
              </a:rPr>
              <a:t> CF estimations and observation</a:t>
            </a:r>
            <a:endParaRPr lang="fr-FR" sz="1200" dirty="0">
              <a:solidFill>
                <a:schemeClr val="tx1"/>
              </a:solidFill>
            </a:endParaRPr>
          </a:p>
        </p:txBody>
      </p:sp>
      <p:sp>
        <p:nvSpPr>
          <p:cNvPr id="6" name="Espace réservé du numéro de diapositive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10</a:t>
            </a:fld>
            <a:endParaRPr lang="en-US" dirty="0">
              <a:solidFill>
                <a:srgbClr val="0099FF"/>
              </a:solidFill>
            </a:endParaRPr>
          </a:p>
        </p:txBody>
      </p:sp>
      <p:sp>
        <p:nvSpPr>
          <p:cNvPr id="17"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18"/>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342" name="Google Shape;342;p18"/>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343" name="Google Shape;343;p18"/>
          <p:cNvSpPr txBox="1"/>
          <p:nvPr/>
        </p:nvSpPr>
        <p:spPr>
          <a:xfrm>
            <a:off x="2771775" y="98425"/>
            <a:ext cx="5832475"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a:buNone/>
            </a:pPr>
            <a:r>
              <a:rPr lang="en-US" sz="2800" b="1" i="1" u="none" strike="noStrike" cap="none" dirty="0">
                <a:solidFill>
                  <a:srgbClr val="FFFFFF"/>
                </a:solidFill>
                <a:latin typeface="Arial"/>
                <a:ea typeface="Arial"/>
                <a:cs typeface="Arial"/>
                <a:sym typeface="Arial"/>
              </a:rPr>
              <a:t>III. Conclusion and perspectives </a:t>
            </a:r>
            <a:endParaRPr sz="1400" b="0" i="0" u="none" strike="noStrike" cap="none" dirty="0">
              <a:solidFill>
                <a:srgbClr val="000000"/>
              </a:solidFill>
              <a:latin typeface="Arial"/>
              <a:ea typeface="Arial"/>
              <a:cs typeface="Arial"/>
              <a:sym typeface="Arial"/>
            </a:endParaRPr>
          </a:p>
        </p:txBody>
      </p:sp>
      <p:sp>
        <p:nvSpPr>
          <p:cNvPr id="345" name="Google Shape;345;p18"/>
          <p:cNvSpPr txBox="1"/>
          <p:nvPr/>
        </p:nvSpPr>
        <p:spPr>
          <a:xfrm>
            <a:off x="538150" y="1651259"/>
            <a:ext cx="8066100" cy="3354083"/>
          </a:xfrm>
          <a:prstGeom prst="rect">
            <a:avLst/>
          </a:prstGeom>
          <a:noFill/>
          <a:ln>
            <a:noFill/>
          </a:ln>
        </p:spPr>
        <p:txBody>
          <a:bodyPr spcFirstLastPara="1" wrap="square" lIns="91425" tIns="45700" rIns="91425" bIns="45700" anchor="t" anchorCtr="0">
            <a:spAutoFit/>
          </a:bodyPr>
          <a:lstStyle/>
          <a:p>
            <a:pPr marL="285750" indent="-285750" algn="just">
              <a:lnSpc>
                <a:spcPct val="200000"/>
              </a:lnSpc>
              <a:buClr>
                <a:srgbClr val="00B050"/>
              </a:buClr>
              <a:buSzPts val="1600"/>
              <a:buFont typeface="Noto Sans Symbols"/>
              <a:buChar char="❑"/>
            </a:pPr>
            <a:r>
              <a:rPr lang="en-US" dirty="0"/>
              <a:t>Only daytime CF, from the visible camera, is used to train the </a:t>
            </a:r>
            <a:r>
              <a:rPr lang="en-US" dirty="0" err="1"/>
              <a:t>XGBoost</a:t>
            </a:r>
            <a:r>
              <a:rPr lang="en-US" dirty="0"/>
              <a:t> model and to evaluate APCADA model in this study. Compared with APCADA, </a:t>
            </a:r>
            <a:r>
              <a:rPr lang="en-US" dirty="0" err="1"/>
              <a:t>XGBoost</a:t>
            </a:r>
            <a:r>
              <a:rPr lang="en-US" dirty="0"/>
              <a:t> performs better with correlation of 8% higher than APCADA. With this performance, the </a:t>
            </a:r>
            <a:r>
              <a:rPr lang="en-US" dirty="0" err="1"/>
              <a:t>XGBoost</a:t>
            </a:r>
            <a:r>
              <a:rPr lang="en-US" dirty="0"/>
              <a:t> model could be applied to extend the temporal coverage of existing CF observations  from about 1.5 year in this study to more than 2.5 years with available meteorological variables. In addition, a similar experiments could be done during the night with nighttime CF measurement such as that from an infrared camera.</a:t>
            </a:r>
          </a:p>
          <a:p>
            <a:pPr marR="0" lvl="0" algn="just" rtl="0">
              <a:lnSpc>
                <a:spcPct val="114000"/>
              </a:lnSpc>
              <a:spcBef>
                <a:spcPts val="0"/>
              </a:spcBef>
              <a:spcAft>
                <a:spcPts val="0"/>
              </a:spcAft>
              <a:buClr>
                <a:srgbClr val="00B050"/>
              </a:buClr>
              <a:buSzPts val="1600"/>
            </a:pPr>
            <a:endParaRPr b="0" i="0" u="none" strike="noStrike" cap="none" dirty="0">
              <a:solidFill>
                <a:srgbClr val="000000"/>
              </a:solidFill>
              <a:latin typeface="Arial"/>
              <a:ea typeface="Arial"/>
              <a:cs typeface="Arial"/>
              <a:sym typeface="Arial"/>
            </a:endParaRPr>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11</a:t>
            </a:fld>
            <a:endParaRPr lang="en-US" dirty="0">
              <a:solidFill>
                <a:srgbClr val="0099FF"/>
              </a:solidFill>
            </a:endParaRPr>
          </a:p>
        </p:txBody>
      </p:sp>
      <p:sp>
        <p:nvSpPr>
          <p:cNvPr id="9"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Tree>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F198783C-9870-0130-271B-FC5EDC395DC7}"/>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73D497D4-C9CA-480F-0DFF-DAC61EE25410}"/>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CBCE49C6-DD9E-0C66-8338-348B21DA76AF}"/>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17" name="Google Shape;217;p6">
            <a:extLst>
              <a:ext uri="{FF2B5EF4-FFF2-40B4-BE49-F238E27FC236}">
                <a16:creationId xmlns:a16="http://schemas.microsoft.com/office/drawing/2014/main" id="{090DBE6C-3E50-EEAA-1A21-347800F474B3}"/>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solidFill>
                  <a:schemeClr val="tx1"/>
                </a:solidFill>
              </a:rPr>
              <a:t>To</a:t>
            </a:r>
            <a:r>
              <a:rPr lang="zh-CN" altLang="en-US" dirty="0">
                <a:solidFill>
                  <a:schemeClr val="tx1"/>
                </a:solidFill>
              </a:rPr>
              <a:t> </a:t>
            </a:r>
            <a:r>
              <a:rPr lang="en-US" altLang="zh-CN" dirty="0">
                <a:solidFill>
                  <a:schemeClr val="tx1"/>
                </a:solidFill>
              </a:rPr>
              <a:t>improve:</a:t>
            </a:r>
            <a:endParaRPr dirty="0">
              <a:solidFill>
                <a:schemeClr val="tx1"/>
              </a:solidFill>
            </a:endParaRPr>
          </a:p>
        </p:txBody>
      </p:sp>
      <p:sp>
        <p:nvSpPr>
          <p:cNvPr id="10" name="Google Shape;197;p4">
            <a:extLst>
              <a:ext uri="{FF2B5EF4-FFF2-40B4-BE49-F238E27FC236}">
                <a16:creationId xmlns:a16="http://schemas.microsoft.com/office/drawing/2014/main" id="{B301C539-608D-4AEA-75CC-F8A74711EA3A}"/>
              </a:ext>
            </a:extLst>
          </p:cNvPr>
          <p:cNvSpPr txBox="1"/>
          <p:nvPr/>
        </p:nvSpPr>
        <p:spPr>
          <a:xfrm>
            <a:off x="395286" y="787754"/>
            <a:ext cx="5745584"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dirty="0">
                <a:latin typeface="Calibri"/>
                <a:cs typeface="Calibri"/>
                <a:sym typeface="Calibri"/>
              </a:rPr>
              <a:t>Parameters</a:t>
            </a:r>
            <a:r>
              <a:rPr lang="fr-FR" sz="2000" b="1" dirty="0">
                <a:latin typeface="Calibri"/>
                <a:cs typeface="Calibri"/>
                <a:sym typeface="Calibri"/>
              </a:rPr>
              <a:t> and instruments: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8" name="Espace réservé du numéro de diapositive 7">
            <a:extLst>
              <a:ext uri="{FF2B5EF4-FFF2-40B4-BE49-F238E27FC236}">
                <a16:creationId xmlns:a16="http://schemas.microsoft.com/office/drawing/2014/main" id="{137183FC-7026-0E07-3E48-FC8661CDA0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12</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622EE6BE-9352-10AC-25FC-29D19CEB9879}"/>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5" name="TextBox 4">
            <a:extLst>
              <a:ext uri="{FF2B5EF4-FFF2-40B4-BE49-F238E27FC236}">
                <a16:creationId xmlns:a16="http://schemas.microsoft.com/office/drawing/2014/main" id="{40AF0E69-5647-214A-CC20-1760FC4573CF}"/>
              </a:ext>
            </a:extLst>
          </p:cNvPr>
          <p:cNvSpPr txBox="1"/>
          <p:nvPr/>
        </p:nvSpPr>
        <p:spPr>
          <a:xfrm>
            <a:off x="1654402" y="1386076"/>
            <a:ext cx="6072625" cy="523220"/>
          </a:xfrm>
          <a:prstGeom prst="rect">
            <a:avLst/>
          </a:prstGeom>
          <a:noFill/>
        </p:spPr>
        <p:txBody>
          <a:bodyPr wrap="square">
            <a:spAutoFit/>
          </a:bodyPr>
          <a:lstStyle/>
          <a:p>
            <a:r>
              <a:rPr lang="en-US" dirty="0"/>
              <a:t>Observation cloud fraction: </a:t>
            </a:r>
          </a:p>
          <a:p>
            <a:r>
              <a:rPr lang="en-US" dirty="0"/>
              <a:t>	5 min data between March 13, 2019 and February 1, 2021.</a:t>
            </a:r>
          </a:p>
        </p:txBody>
      </p:sp>
      <p:sp>
        <p:nvSpPr>
          <p:cNvPr id="9" name="Round Diagonal Corner Rectangle 8">
            <a:extLst>
              <a:ext uri="{FF2B5EF4-FFF2-40B4-BE49-F238E27FC236}">
                <a16:creationId xmlns:a16="http://schemas.microsoft.com/office/drawing/2014/main" id="{CAF3E57C-6FF1-B60F-C19E-D138EFE89130}"/>
              </a:ext>
            </a:extLst>
          </p:cNvPr>
          <p:cNvSpPr/>
          <p:nvPr/>
        </p:nvSpPr>
        <p:spPr>
          <a:xfrm>
            <a:off x="647749" y="2021808"/>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Extended dataset to 3 years ? </a:t>
            </a:r>
          </a:p>
        </p:txBody>
      </p:sp>
      <p:pic>
        <p:nvPicPr>
          <p:cNvPr id="19" name="Picture 18" descr="A graph of a train and a train test&#10;&#10;Description automatically generated">
            <a:extLst>
              <a:ext uri="{FF2B5EF4-FFF2-40B4-BE49-F238E27FC236}">
                <a16:creationId xmlns:a16="http://schemas.microsoft.com/office/drawing/2014/main" id="{57EE2439-5920-F9B5-8A50-2E78109AB1BC}"/>
              </a:ext>
            </a:extLst>
          </p:cNvPr>
          <p:cNvPicPr>
            <a:picLocks noChangeAspect="1"/>
          </p:cNvPicPr>
          <p:nvPr/>
        </p:nvPicPr>
        <p:blipFill>
          <a:blip r:embed="rId5"/>
          <a:stretch>
            <a:fillRect/>
          </a:stretch>
        </p:blipFill>
        <p:spPr>
          <a:xfrm>
            <a:off x="0" y="2552707"/>
            <a:ext cx="5745584" cy="4309188"/>
          </a:xfrm>
          <a:prstGeom prst="rect">
            <a:avLst/>
          </a:prstGeom>
        </p:spPr>
      </p:pic>
      <p:sp>
        <p:nvSpPr>
          <p:cNvPr id="20" name="Rectangle 19">
            <a:extLst>
              <a:ext uri="{FF2B5EF4-FFF2-40B4-BE49-F238E27FC236}">
                <a16:creationId xmlns:a16="http://schemas.microsoft.com/office/drawing/2014/main" id="{65AF34C9-49B5-D3F8-2988-C666B9BA89CC}"/>
              </a:ext>
            </a:extLst>
          </p:cNvPr>
          <p:cNvSpPr/>
          <p:nvPr/>
        </p:nvSpPr>
        <p:spPr>
          <a:xfrm>
            <a:off x="5421275" y="2517782"/>
            <a:ext cx="3276158" cy="1713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Benefits:</a:t>
            </a:r>
          </a:p>
          <a:p>
            <a:pPr marL="285750" indent="-285750">
              <a:buFont typeface="Arial" panose="020B0604020202020204" pitchFamily="34" charset="0"/>
              <a:buChar char="•"/>
            </a:pPr>
            <a:r>
              <a:rPr lang="en-US" dirty="0"/>
              <a:t>To account for the difference between years, for better generation performance.</a:t>
            </a:r>
          </a:p>
          <a:p>
            <a:pPr marL="285750" indent="-285750">
              <a:buFont typeface="Arial" panose="020B0604020202020204" pitchFamily="34" charset="0"/>
              <a:buChar char="•"/>
            </a:pPr>
            <a:r>
              <a:rPr lang="en-US" dirty="0"/>
              <a:t>More feeding to the GXB model. ( to see if necessary).</a:t>
            </a:r>
          </a:p>
          <a:p>
            <a:endParaRPr lang="en-US" dirty="0"/>
          </a:p>
        </p:txBody>
      </p:sp>
      <p:sp>
        <p:nvSpPr>
          <p:cNvPr id="21" name="Rectangle 20">
            <a:extLst>
              <a:ext uri="{FF2B5EF4-FFF2-40B4-BE49-F238E27FC236}">
                <a16:creationId xmlns:a16="http://schemas.microsoft.com/office/drawing/2014/main" id="{70E32B62-6F74-7699-DB08-979E87610F82}"/>
              </a:ext>
            </a:extLst>
          </p:cNvPr>
          <p:cNvSpPr/>
          <p:nvPr/>
        </p:nvSpPr>
        <p:spPr>
          <a:xfrm>
            <a:off x="5429064" y="4388041"/>
            <a:ext cx="3276158" cy="21014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difficulty:</a:t>
            </a:r>
          </a:p>
          <a:p>
            <a:pPr marL="285750" indent="-285750">
              <a:buFont typeface="Arial" panose="020B0604020202020204" pitchFamily="34" charset="0"/>
              <a:buChar char="•"/>
            </a:pPr>
            <a:r>
              <a:rPr lang="en-US" dirty="0"/>
              <a:t>The testing period with data gap (table in the next slide) has a different distribution of CF.</a:t>
            </a:r>
          </a:p>
        </p:txBody>
      </p:sp>
    </p:spTree>
    <p:extLst>
      <p:ext uri="{BB962C8B-B14F-4D97-AF65-F5344CB8AC3E}">
        <p14:creationId xmlns:p14="http://schemas.microsoft.com/office/powerpoint/2010/main" val="2828046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183A86DD-5303-62A0-B1EA-B0CCEF66F7A6}"/>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CB96D55F-1AD6-D4EF-1944-8EE33FB7233C}"/>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55537604-DA74-E22A-4CD6-568DE5DF1386}"/>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17" name="Google Shape;217;p6">
            <a:extLst>
              <a:ext uri="{FF2B5EF4-FFF2-40B4-BE49-F238E27FC236}">
                <a16:creationId xmlns:a16="http://schemas.microsoft.com/office/drawing/2014/main" id="{8074D86C-A697-3A27-AD44-7AEB590C797C}"/>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solidFill>
                  <a:schemeClr val="tx1"/>
                </a:solidFill>
              </a:rPr>
              <a:t>To</a:t>
            </a:r>
            <a:r>
              <a:rPr lang="zh-CN" altLang="en-US" dirty="0">
                <a:solidFill>
                  <a:schemeClr val="tx1"/>
                </a:solidFill>
              </a:rPr>
              <a:t> </a:t>
            </a:r>
            <a:r>
              <a:rPr lang="en-US" altLang="zh-CN" dirty="0">
                <a:solidFill>
                  <a:schemeClr val="tx1"/>
                </a:solidFill>
              </a:rPr>
              <a:t>improve:</a:t>
            </a:r>
            <a:endParaRPr dirty="0">
              <a:solidFill>
                <a:schemeClr val="tx1"/>
              </a:solidFill>
            </a:endParaRPr>
          </a:p>
        </p:txBody>
      </p:sp>
      <p:sp>
        <p:nvSpPr>
          <p:cNvPr id="10" name="Google Shape;197;p4">
            <a:extLst>
              <a:ext uri="{FF2B5EF4-FFF2-40B4-BE49-F238E27FC236}">
                <a16:creationId xmlns:a16="http://schemas.microsoft.com/office/drawing/2014/main" id="{E5EB5390-E0C7-47C0-4A60-EFF68991839B}"/>
              </a:ext>
            </a:extLst>
          </p:cNvPr>
          <p:cNvSpPr txBox="1"/>
          <p:nvPr/>
        </p:nvSpPr>
        <p:spPr>
          <a:xfrm>
            <a:off x="395286" y="787754"/>
            <a:ext cx="5745584"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dirty="0">
                <a:latin typeface="Calibri"/>
                <a:cs typeface="Calibri"/>
                <a:sym typeface="Calibri"/>
              </a:rPr>
              <a:t>Parameters</a:t>
            </a:r>
            <a:r>
              <a:rPr lang="fr-FR" sz="2000" b="1" dirty="0">
                <a:latin typeface="Calibri"/>
                <a:cs typeface="Calibri"/>
                <a:sym typeface="Calibri"/>
              </a:rPr>
              <a:t> and instruments: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8" name="Espace réservé du numéro de diapositive 7">
            <a:extLst>
              <a:ext uri="{FF2B5EF4-FFF2-40B4-BE49-F238E27FC236}">
                <a16:creationId xmlns:a16="http://schemas.microsoft.com/office/drawing/2014/main" id="{90DA830C-9C1E-04FB-0B0A-8F0DFBC14F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13</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D3093C5D-92F1-3E00-F86C-9977ACFB8E95}"/>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5" name="TextBox 4">
            <a:extLst>
              <a:ext uri="{FF2B5EF4-FFF2-40B4-BE49-F238E27FC236}">
                <a16:creationId xmlns:a16="http://schemas.microsoft.com/office/drawing/2014/main" id="{F820C46B-6EAD-42EB-9B23-1F13B5D6C0F0}"/>
              </a:ext>
            </a:extLst>
          </p:cNvPr>
          <p:cNvSpPr txBox="1"/>
          <p:nvPr/>
        </p:nvSpPr>
        <p:spPr>
          <a:xfrm>
            <a:off x="1654402" y="1386076"/>
            <a:ext cx="6072625" cy="523220"/>
          </a:xfrm>
          <a:prstGeom prst="rect">
            <a:avLst/>
          </a:prstGeom>
          <a:noFill/>
        </p:spPr>
        <p:txBody>
          <a:bodyPr wrap="square">
            <a:spAutoFit/>
          </a:bodyPr>
          <a:lstStyle/>
          <a:p>
            <a:r>
              <a:rPr lang="en-US" dirty="0"/>
              <a:t>Observation cloud fraction: </a:t>
            </a:r>
          </a:p>
          <a:p>
            <a:r>
              <a:rPr lang="en-US" dirty="0"/>
              <a:t>	5 min data between March 13, 2019 and February 1, 2021.</a:t>
            </a:r>
          </a:p>
        </p:txBody>
      </p:sp>
      <p:sp>
        <p:nvSpPr>
          <p:cNvPr id="9" name="Round Diagonal Corner Rectangle 8">
            <a:extLst>
              <a:ext uri="{FF2B5EF4-FFF2-40B4-BE49-F238E27FC236}">
                <a16:creationId xmlns:a16="http://schemas.microsoft.com/office/drawing/2014/main" id="{499D67D4-BA7E-319B-3763-38367122EEED}"/>
              </a:ext>
            </a:extLst>
          </p:cNvPr>
          <p:cNvSpPr/>
          <p:nvPr/>
        </p:nvSpPr>
        <p:spPr>
          <a:xfrm>
            <a:off x="647748" y="2021808"/>
            <a:ext cx="7347935"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Extended dataset to 3 years ? So that 2 year could be used for training, and 1 year for testing, even with a gap of months: </a:t>
            </a:r>
          </a:p>
        </p:txBody>
      </p:sp>
      <p:sp>
        <p:nvSpPr>
          <p:cNvPr id="21" name="Rectangle 20">
            <a:extLst>
              <a:ext uri="{FF2B5EF4-FFF2-40B4-BE49-F238E27FC236}">
                <a16:creationId xmlns:a16="http://schemas.microsoft.com/office/drawing/2014/main" id="{DDC5AB82-DC97-F382-EA8C-2C39544E0185}"/>
              </a:ext>
            </a:extLst>
          </p:cNvPr>
          <p:cNvSpPr/>
          <p:nvPr/>
        </p:nvSpPr>
        <p:spPr>
          <a:xfrm>
            <a:off x="117474" y="4841184"/>
            <a:ext cx="5078153" cy="1969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difficulty:</a:t>
            </a:r>
          </a:p>
          <a:p>
            <a:pPr marL="285750" indent="-285750">
              <a:buFont typeface="Arial" panose="020B0604020202020204" pitchFamily="34" charset="0"/>
              <a:buChar char="•"/>
            </a:pPr>
            <a:r>
              <a:rPr lang="en-US" dirty="0"/>
              <a:t>There is a big data gap, months of data (above table), then it is necessary to test the representative of model performance during the testing period (the core of two seasons) for Could Fraction (CF), a variable with strong seasonality figure right.</a:t>
            </a:r>
          </a:p>
          <a:p>
            <a:pPr marL="285750" indent="-285750">
              <a:buFont typeface="Arial" panose="020B0604020202020204" pitchFamily="34" charset="0"/>
              <a:buChar char="•"/>
            </a:pPr>
            <a:r>
              <a:rPr lang="en-US" dirty="0"/>
              <a:t>The performance (or even the loss function) may need different turning at different season ? Maybe not.</a:t>
            </a:r>
          </a:p>
          <a:p>
            <a:endParaRPr lang="en-US" dirty="0"/>
          </a:p>
        </p:txBody>
      </p:sp>
      <p:pic>
        <p:nvPicPr>
          <p:cNvPr id="3" name="Picture 2" descr="A white box with black text and numbers&#10;&#10;Description automatically generated">
            <a:extLst>
              <a:ext uri="{FF2B5EF4-FFF2-40B4-BE49-F238E27FC236}">
                <a16:creationId xmlns:a16="http://schemas.microsoft.com/office/drawing/2014/main" id="{0B649ABC-5237-B61A-1899-BE69EC46C611}"/>
              </a:ext>
            </a:extLst>
          </p:cNvPr>
          <p:cNvPicPr>
            <a:picLocks noChangeAspect="1"/>
          </p:cNvPicPr>
          <p:nvPr/>
        </p:nvPicPr>
        <p:blipFill>
          <a:blip r:embed="rId5"/>
          <a:stretch>
            <a:fillRect/>
          </a:stretch>
        </p:blipFill>
        <p:spPr>
          <a:xfrm>
            <a:off x="446010" y="2710240"/>
            <a:ext cx="7772400" cy="2130943"/>
          </a:xfrm>
          <a:prstGeom prst="rect">
            <a:avLst/>
          </a:prstGeom>
        </p:spPr>
      </p:pic>
      <p:pic>
        <p:nvPicPr>
          <p:cNvPr id="6" name="Picture 5" descr="A graph showing the months of the year&#10;&#10;Description automatically generated">
            <a:extLst>
              <a:ext uri="{FF2B5EF4-FFF2-40B4-BE49-F238E27FC236}">
                <a16:creationId xmlns:a16="http://schemas.microsoft.com/office/drawing/2014/main" id="{3442FFAA-76BB-D1D8-7CC2-02D88B2EA4A7}"/>
              </a:ext>
            </a:extLst>
          </p:cNvPr>
          <p:cNvPicPr>
            <a:picLocks noChangeAspect="1"/>
          </p:cNvPicPr>
          <p:nvPr/>
        </p:nvPicPr>
        <p:blipFill>
          <a:blip r:embed="rId6"/>
          <a:stretch>
            <a:fillRect/>
          </a:stretch>
        </p:blipFill>
        <p:spPr>
          <a:xfrm>
            <a:off x="5195628" y="5097575"/>
            <a:ext cx="3502637" cy="1391927"/>
          </a:xfrm>
          <a:prstGeom prst="rect">
            <a:avLst/>
          </a:prstGeom>
        </p:spPr>
      </p:pic>
    </p:spTree>
    <p:extLst>
      <p:ext uri="{BB962C8B-B14F-4D97-AF65-F5344CB8AC3E}">
        <p14:creationId xmlns:p14="http://schemas.microsoft.com/office/powerpoint/2010/main" val="857284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55725387-351B-BA0C-33E5-B913E64CB0D8}"/>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17CB0A74-7932-B855-7194-1FEB4014E96F}"/>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52695FE0-BDA5-054E-C66F-9216B6FA77C6}"/>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17" name="Google Shape;217;p6">
            <a:extLst>
              <a:ext uri="{FF2B5EF4-FFF2-40B4-BE49-F238E27FC236}">
                <a16:creationId xmlns:a16="http://schemas.microsoft.com/office/drawing/2014/main" id="{3AED2CBF-972E-496F-FB24-17271547F0D1}"/>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solidFill>
                  <a:schemeClr val="tx1"/>
                </a:solidFill>
              </a:rPr>
              <a:t>I. Data and methodology </a:t>
            </a:r>
            <a:endParaRPr dirty="0">
              <a:solidFill>
                <a:schemeClr val="tx1"/>
              </a:solidFill>
            </a:endParaRPr>
          </a:p>
        </p:txBody>
      </p:sp>
      <p:sp>
        <p:nvSpPr>
          <p:cNvPr id="10" name="Google Shape;197;p4">
            <a:extLst>
              <a:ext uri="{FF2B5EF4-FFF2-40B4-BE49-F238E27FC236}">
                <a16:creationId xmlns:a16="http://schemas.microsoft.com/office/drawing/2014/main" id="{AAF96ED5-C726-DAF0-CF3B-1A82BA7D3BBE}"/>
              </a:ext>
            </a:extLst>
          </p:cNvPr>
          <p:cNvSpPr txBox="1"/>
          <p:nvPr/>
        </p:nvSpPr>
        <p:spPr>
          <a:xfrm>
            <a:off x="395286" y="787754"/>
            <a:ext cx="5745584"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dirty="0">
                <a:latin typeface="Calibri"/>
                <a:cs typeface="Calibri"/>
                <a:sym typeface="Calibri"/>
              </a:rPr>
              <a:t>Parameters</a:t>
            </a:r>
            <a:r>
              <a:rPr lang="fr-FR" sz="2000" b="1" dirty="0">
                <a:latin typeface="Calibri"/>
                <a:cs typeface="Calibri"/>
                <a:sym typeface="Calibri"/>
              </a:rPr>
              <a:t> and instruments: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8" name="Espace réservé du numéro de diapositive 7">
            <a:extLst>
              <a:ext uri="{FF2B5EF4-FFF2-40B4-BE49-F238E27FC236}">
                <a16:creationId xmlns:a16="http://schemas.microsoft.com/office/drawing/2014/main" id="{B7F324DC-F0FE-707A-F595-3F74B106FE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14</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FDC48473-35B9-0EDD-8ED9-C445B4D2AF6C}"/>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pic>
        <p:nvPicPr>
          <p:cNvPr id="3" name="Picture 2" descr="A screenshot of a graph&#10;&#10;Description automatically generated">
            <a:extLst>
              <a:ext uri="{FF2B5EF4-FFF2-40B4-BE49-F238E27FC236}">
                <a16:creationId xmlns:a16="http://schemas.microsoft.com/office/drawing/2014/main" id="{C6FFD1D4-12C7-33C3-7C60-17975FD4A6BE}"/>
              </a:ext>
            </a:extLst>
          </p:cNvPr>
          <p:cNvPicPr>
            <a:picLocks noChangeAspect="1"/>
          </p:cNvPicPr>
          <p:nvPr/>
        </p:nvPicPr>
        <p:blipFill>
          <a:blip r:embed="rId5"/>
          <a:stretch>
            <a:fillRect/>
          </a:stretch>
        </p:blipFill>
        <p:spPr>
          <a:xfrm>
            <a:off x="0" y="1322696"/>
            <a:ext cx="3764636" cy="5646955"/>
          </a:xfrm>
          <a:prstGeom prst="rect">
            <a:avLst/>
          </a:prstGeom>
        </p:spPr>
      </p:pic>
      <p:pic>
        <p:nvPicPr>
          <p:cNvPr id="11" name="Picture 10" descr="A graph of a number and a number of numbers&#10;&#10;Description automatically generated with medium confidence">
            <a:extLst>
              <a:ext uri="{FF2B5EF4-FFF2-40B4-BE49-F238E27FC236}">
                <a16:creationId xmlns:a16="http://schemas.microsoft.com/office/drawing/2014/main" id="{3E5A5DA8-BD8A-6EDA-7F0E-1C030FA613B3}"/>
              </a:ext>
            </a:extLst>
          </p:cNvPr>
          <p:cNvPicPr>
            <a:picLocks noChangeAspect="1"/>
          </p:cNvPicPr>
          <p:nvPr/>
        </p:nvPicPr>
        <p:blipFill>
          <a:blip r:embed="rId6"/>
          <a:stretch>
            <a:fillRect/>
          </a:stretch>
        </p:blipFill>
        <p:spPr>
          <a:xfrm>
            <a:off x="3690207" y="1548544"/>
            <a:ext cx="4740111" cy="3555083"/>
          </a:xfrm>
          <a:prstGeom prst="rect">
            <a:avLst/>
          </a:prstGeom>
        </p:spPr>
      </p:pic>
      <p:sp>
        <p:nvSpPr>
          <p:cNvPr id="9" name="Round Diagonal Corner Rectangle 8">
            <a:extLst>
              <a:ext uri="{FF2B5EF4-FFF2-40B4-BE49-F238E27FC236}">
                <a16:creationId xmlns:a16="http://schemas.microsoft.com/office/drawing/2014/main" id="{576E8F3E-26C5-541D-4645-528FF69ECD61}"/>
              </a:ext>
            </a:extLst>
          </p:cNvPr>
          <p:cNvSpPr/>
          <p:nvPr/>
        </p:nvSpPr>
        <p:spPr>
          <a:xfrm>
            <a:off x="318142" y="80721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OBS:</a:t>
            </a:r>
          </a:p>
        </p:txBody>
      </p:sp>
      <p:sp>
        <p:nvSpPr>
          <p:cNvPr id="12" name="Rectangle 11">
            <a:extLst>
              <a:ext uri="{FF2B5EF4-FFF2-40B4-BE49-F238E27FC236}">
                <a16:creationId xmlns:a16="http://schemas.microsoft.com/office/drawing/2014/main" id="{A37DCE44-27FC-03D9-ADE0-A8B9DC7589DA}"/>
              </a:ext>
            </a:extLst>
          </p:cNvPr>
          <p:cNvSpPr/>
          <p:nvPr/>
        </p:nvSpPr>
        <p:spPr>
          <a:xfrm>
            <a:off x="4572001" y="5535304"/>
            <a:ext cx="1885950" cy="39931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 of 2-year data</a:t>
            </a:r>
          </a:p>
        </p:txBody>
      </p:sp>
    </p:spTree>
    <p:extLst>
      <p:ext uri="{BB962C8B-B14F-4D97-AF65-F5344CB8AC3E}">
        <p14:creationId xmlns:p14="http://schemas.microsoft.com/office/powerpoint/2010/main" val="810523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D75D11FE-9B78-2BF5-28D6-D084A81FE96A}"/>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2532F1C7-C7E9-F81A-D2AF-2020473B8F64}"/>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A4CB3A22-7C32-DF1D-98D3-0F2D4BB901A1}"/>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17" name="Google Shape;217;p6">
            <a:extLst>
              <a:ext uri="{FF2B5EF4-FFF2-40B4-BE49-F238E27FC236}">
                <a16:creationId xmlns:a16="http://schemas.microsoft.com/office/drawing/2014/main" id="{0CF16273-2D88-0AB7-CB87-92EF1193E38A}"/>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solidFill>
                  <a:schemeClr val="tx1"/>
                </a:solidFill>
              </a:rPr>
              <a:t>I. Data and methodology </a:t>
            </a:r>
            <a:endParaRPr dirty="0">
              <a:solidFill>
                <a:schemeClr val="tx1"/>
              </a:solidFill>
            </a:endParaRPr>
          </a:p>
        </p:txBody>
      </p:sp>
      <p:sp>
        <p:nvSpPr>
          <p:cNvPr id="10" name="Google Shape;197;p4">
            <a:extLst>
              <a:ext uri="{FF2B5EF4-FFF2-40B4-BE49-F238E27FC236}">
                <a16:creationId xmlns:a16="http://schemas.microsoft.com/office/drawing/2014/main" id="{CC0FEB2D-83B2-B7FA-A865-E3FCE733AA0B}"/>
              </a:ext>
            </a:extLst>
          </p:cNvPr>
          <p:cNvSpPr txBox="1"/>
          <p:nvPr/>
        </p:nvSpPr>
        <p:spPr>
          <a:xfrm>
            <a:off x="395286" y="787754"/>
            <a:ext cx="5745584"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dirty="0">
                <a:latin typeface="Calibri"/>
                <a:cs typeface="Calibri"/>
                <a:sym typeface="Calibri"/>
              </a:rPr>
              <a:t>Parameters</a:t>
            </a:r>
            <a:r>
              <a:rPr lang="fr-FR" sz="2000" b="1" dirty="0">
                <a:latin typeface="Calibri"/>
                <a:cs typeface="Calibri"/>
                <a:sym typeface="Calibri"/>
              </a:rPr>
              <a:t> and instruments: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8" name="Espace réservé du numéro de diapositive 7">
            <a:extLst>
              <a:ext uri="{FF2B5EF4-FFF2-40B4-BE49-F238E27FC236}">
                <a16:creationId xmlns:a16="http://schemas.microsoft.com/office/drawing/2014/main" id="{5A95FEE9-DFC4-9FA9-75AF-A2FFC6833D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15</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84C6C851-775A-4DB1-8C0C-564F3CE5F825}"/>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6B4706CF-FA5F-2996-1DE7-06A1C3604987}"/>
              </a:ext>
            </a:extLst>
          </p:cNvPr>
          <p:cNvSpPr/>
          <p:nvPr/>
        </p:nvSpPr>
        <p:spPr>
          <a:xfrm>
            <a:off x="318142" y="80721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OBS:</a:t>
            </a:r>
          </a:p>
        </p:txBody>
      </p:sp>
      <p:pic>
        <p:nvPicPr>
          <p:cNvPr id="4" name="Picture 3" descr="A graph with blue lines and orange lines&#10;&#10;Description automatically generated with medium confidence">
            <a:extLst>
              <a:ext uri="{FF2B5EF4-FFF2-40B4-BE49-F238E27FC236}">
                <a16:creationId xmlns:a16="http://schemas.microsoft.com/office/drawing/2014/main" id="{08D4B6FF-A59A-224F-699E-7A26735A80A4}"/>
              </a:ext>
            </a:extLst>
          </p:cNvPr>
          <p:cNvPicPr>
            <a:picLocks noChangeAspect="1"/>
          </p:cNvPicPr>
          <p:nvPr/>
        </p:nvPicPr>
        <p:blipFill>
          <a:blip r:embed="rId5"/>
          <a:stretch>
            <a:fillRect/>
          </a:stretch>
        </p:blipFill>
        <p:spPr>
          <a:xfrm>
            <a:off x="685800" y="1387343"/>
            <a:ext cx="7772400" cy="4663440"/>
          </a:xfrm>
          <a:prstGeom prst="rect">
            <a:avLst/>
          </a:prstGeom>
        </p:spPr>
      </p:pic>
    </p:spTree>
    <p:extLst>
      <p:ext uri="{BB962C8B-B14F-4D97-AF65-F5344CB8AC3E}">
        <p14:creationId xmlns:p14="http://schemas.microsoft.com/office/powerpoint/2010/main" val="110630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22502148-65A4-0455-FA2C-D0E16D42E140}"/>
            </a:ext>
          </a:extLst>
        </p:cNvPr>
        <p:cNvGrpSpPr/>
        <p:nvPr/>
      </p:nvGrpSpPr>
      <p:grpSpPr>
        <a:xfrm>
          <a:off x="0" y="0"/>
          <a:ext cx="0" cy="0"/>
          <a:chOff x="0" y="0"/>
          <a:chExt cx="0" cy="0"/>
        </a:xfrm>
      </p:grpSpPr>
      <p:pic>
        <p:nvPicPr>
          <p:cNvPr id="6" name="Picture 5" descr="A graph with blue dots&#10;&#10;Description automatically generated">
            <a:extLst>
              <a:ext uri="{FF2B5EF4-FFF2-40B4-BE49-F238E27FC236}">
                <a16:creationId xmlns:a16="http://schemas.microsoft.com/office/drawing/2014/main" id="{F71BD8B8-61C3-18D7-B055-89DDCA0339F7}"/>
              </a:ext>
            </a:extLst>
          </p:cNvPr>
          <p:cNvPicPr>
            <a:picLocks noChangeAspect="1"/>
          </p:cNvPicPr>
          <p:nvPr/>
        </p:nvPicPr>
        <p:blipFill>
          <a:blip r:embed="rId3"/>
          <a:stretch>
            <a:fillRect/>
          </a:stretch>
        </p:blipFill>
        <p:spPr>
          <a:xfrm>
            <a:off x="0" y="2685164"/>
            <a:ext cx="4724990" cy="2834994"/>
          </a:xfrm>
          <a:prstGeom prst="rect">
            <a:avLst/>
          </a:prstGeom>
        </p:spPr>
      </p:pic>
      <p:pic>
        <p:nvPicPr>
          <p:cNvPr id="215" name="Google Shape;215;p6">
            <a:extLst>
              <a:ext uri="{FF2B5EF4-FFF2-40B4-BE49-F238E27FC236}">
                <a16:creationId xmlns:a16="http://schemas.microsoft.com/office/drawing/2014/main" id="{BE33BEC9-860F-0093-F751-54596EC6D1C3}"/>
              </a:ext>
            </a:extLst>
          </p:cNvPr>
          <p:cNvPicPr preferRelativeResize="0"/>
          <p:nvPr/>
        </p:nvPicPr>
        <p:blipFill rotWithShape="1">
          <a:blip r:embed="rId4">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16E3C751-3264-DFA5-4377-665CB1BE9FDE}"/>
              </a:ext>
            </a:extLst>
          </p:cNvPr>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83226902-5837-704E-FB9D-C8B620DBE5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16</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F9FA2372-038F-0602-D0F9-0E38AF335F33}"/>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FFC4B429-304A-9731-5854-47009C53E7F4}"/>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4489CD56-3B41-EECB-D570-8DA75F9E5A5D}"/>
              </a:ext>
            </a:extLst>
          </p:cNvPr>
          <p:cNvSpPr txBox="1"/>
          <p:nvPr/>
        </p:nvSpPr>
        <p:spPr>
          <a:xfrm>
            <a:off x="318143" y="1600398"/>
            <a:ext cx="3488314" cy="1200329"/>
          </a:xfrm>
          <a:prstGeom prst="rect">
            <a:avLst/>
          </a:prstGeom>
          <a:noFill/>
        </p:spPr>
        <p:txBody>
          <a:bodyPr wrap="square" rtlCol="0">
            <a:spAutoFit/>
          </a:bodyPr>
          <a:lstStyle/>
          <a:p>
            <a:pPr marL="342900" indent="-342900">
              <a:buFont typeface="+mj-lt"/>
              <a:buAutoNum type="arabicPeriod"/>
            </a:pPr>
            <a:r>
              <a:rPr lang="en-US" sz="1800" b="1" i="1" dirty="0"/>
              <a:t>Bias distribution </a:t>
            </a:r>
          </a:p>
          <a:p>
            <a:pPr marL="342900" indent="-342900">
              <a:buFont typeface="+mj-lt"/>
              <a:buAutoNum type="arabicPeriod"/>
            </a:pPr>
            <a:r>
              <a:rPr lang="en-US" sz="1800" dirty="0"/>
              <a:t>Bias vs cloud levels</a:t>
            </a:r>
          </a:p>
          <a:p>
            <a:pPr marL="342900" indent="-342900">
              <a:buFont typeface="+mj-lt"/>
              <a:buAutoNum type="arabicPeriod"/>
            </a:pPr>
            <a:r>
              <a:rPr lang="en-US" sz="1800" dirty="0"/>
              <a:t>Bias vs hour in the day</a:t>
            </a:r>
          </a:p>
          <a:p>
            <a:pPr marL="342900" indent="-342900">
              <a:buFont typeface="+mj-lt"/>
              <a:buAutoNum type="arabicPeriod"/>
            </a:pPr>
            <a:r>
              <a:rPr lang="en-US" sz="1800" dirty="0"/>
              <a:t>Bias vs unit (octas or </a:t>
            </a:r>
            <a:r>
              <a:rPr lang="en-US" altLang="zh-CN" sz="1800" dirty="0"/>
              <a:t>0-1</a:t>
            </a:r>
            <a:r>
              <a:rPr lang="en-US" sz="1800" dirty="0"/>
              <a:t>)</a:t>
            </a:r>
          </a:p>
        </p:txBody>
      </p:sp>
      <p:pic>
        <p:nvPicPr>
          <p:cNvPr id="4" name="Picture 3" descr="A graph of a function&#10;&#10;Description automatically generated with medium confidence">
            <a:extLst>
              <a:ext uri="{FF2B5EF4-FFF2-40B4-BE49-F238E27FC236}">
                <a16:creationId xmlns:a16="http://schemas.microsoft.com/office/drawing/2014/main" id="{2A673D80-7AB7-3498-3A72-862ECCBCBB09}"/>
              </a:ext>
            </a:extLst>
          </p:cNvPr>
          <p:cNvPicPr>
            <a:picLocks noChangeAspect="1"/>
          </p:cNvPicPr>
          <p:nvPr/>
        </p:nvPicPr>
        <p:blipFill>
          <a:blip r:embed="rId6"/>
          <a:stretch>
            <a:fillRect/>
          </a:stretch>
        </p:blipFill>
        <p:spPr>
          <a:xfrm>
            <a:off x="4212703" y="2617459"/>
            <a:ext cx="4724989" cy="2834994"/>
          </a:xfrm>
          <a:prstGeom prst="rect">
            <a:avLst/>
          </a:prstGeom>
        </p:spPr>
      </p:pic>
      <p:sp>
        <p:nvSpPr>
          <p:cNvPr id="15" name="Rectangle 14">
            <a:extLst>
              <a:ext uri="{FF2B5EF4-FFF2-40B4-BE49-F238E27FC236}">
                <a16:creationId xmlns:a16="http://schemas.microsoft.com/office/drawing/2014/main" id="{569E1900-27AA-079D-6BFE-DA5ED522A1CE}"/>
              </a:ext>
            </a:extLst>
          </p:cNvPr>
          <p:cNvSpPr/>
          <p:nvPr/>
        </p:nvSpPr>
        <p:spPr>
          <a:xfrm>
            <a:off x="117474" y="5562654"/>
            <a:ext cx="6495977" cy="12477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Gaussian bias produced by two methods: Good.</a:t>
            </a:r>
          </a:p>
          <a:p>
            <a:endParaRPr lang="en-US" dirty="0"/>
          </a:p>
        </p:txBody>
      </p:sp>
      <p:sp>
        <p:nvSpPr>
          <p:cNvPr id="16" name="Rectangle 15">
            <a:extLst>
              <a:ext uri="{FF2B5EF4-FFF2-40B4-BE49-F238E27FC236}">
                <a16:creationId xmlns:a16="http://schemas.microsoft.com/office/drawing/2014/main" id="{48EE7BD9-B5D3-AD23-EF44-21A4B9FDBAC1}"/>
              </a:ext>
            </a:extLst>
          </p:cNvPr>
          <p:cNvSpPr/>
          <p:nvPr/>
        </p:nvSpPr>
        <p:spPr>
          <a:xfrm>
            <a:off x="4810272" y="967154"/>
            <a:ext cx="1885950" cy="39931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 of 2-year data</a:t>
            </a:r>
          </a:p>
        </p:txBody>
      </p:sp>
      <p:sp>
        <p:nvSpPr>
          <p:cNvPr id="18" name="Rectangle 17">
            <a:extLst>
              <a:ext uri="{FF2B5EF4-FFF2-40B4-BE49-F238E27FC236}">
                <a16:creationId xmlns:a16="http://schemas.microsoft.com/office/drawing/2014/main" id="{F29AD7BE-A608-9CB4-5DE8-B02CB781A210}"/>
              </a:ext>
            </a:extLst>
          </p:cNvPr>
          <p:cNvSpPr/>
          <p:nvPr/>
        </p:nvSpPr>
        <p:spPr>
          <a:xfrm>
            <a:off x="4019107" y="1711842"/>
            <a:ext cx="4231758" cy="863121"/>
          </a:xfrm>
          <a:prstGeom prst="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analyses of model performance (bias) should be improved and completed:</a:t>
            </a:r>
          </a:p>
        </p:txBody>
      </p:sp>
    </p:spTree>
    <p:extLst>
      <p:ext uri="{BB962C8B-B14F-4D97-AF65-F5344CB8AC3E}">
        <p14:creationId xmlns:p14="http://schemas.microsoft.com/office/powerpoint/2010/main" val="702273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92B89A0C-C11A-1F50-875C-431D11500D80}"/>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CC83B73B-BBF5-E924-D3F0-F681D347FF9D}"/>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3B973569-6967-F8F9-5976-C17118A0AB6A}"/>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942AA601-DD1B-ADA9-8C5F-4B76FFF9DB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17</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72372393-5759-34D9-77A7-A85E0F2D9C08}"/>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FA45BBC7-D560-4D88-FD31-529BF7DB0893}"/>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4D6C344F-A0F4-ABB0-A794-92835A39C0F7}"/>
              </a:ext>
            </a:extLst>
          </p:cNvPr>
          <p:cNvSpPr txBox="1"/>
          <p:nvPr/>
        </p:nvSpPr>
        <p:spPr>
          <a:xfrm>
            <a:off x="318142" y="1600398"/>
            <a:ext cx="3786025" cy="1200329"/>
          </a:xfrm>
          <a:prstGeom prst="rect">
            <a:avLst/>
          </a:prstGeom>
          <a:noFill/>
        </p:spPr>
        <p:txBody>
          <a:bodyPr wrap="square" rtlCol="0">
            <a:spAutoFit/>
          </a:bodyPr>
          <a:lstStyle/>
          <a:p>
            <a:pPr marL="342900" indent="-342900">
              <a:buFont typeface="+mj-lt"/>
              <a:buAutoNum type="arabicPeriod"/>
            </a:pPr>
            <a:r>
              <a:rPr lang="en-US" sz="1800" dirty="0"/>
              <a:t>Bias distribution</a:t>
            </a:r>
            <a:r>
              <a:rPr lang="en-US" sz="1800" b="1" i="1" dirty="0"/>
              <a:t> </a:t>
            </a:r>
          </a:p>
          <a:p>
            <a:pPr marL="342900" indent="-342900">
              <a:buFont typeface="+mj-lt"/>
              <a:buAutoNum type="arabicPeriod"/>
            </a:pPr>
            <a:r>
              <a:rPr lang="en-US" sz="1800" dirty="0"/>
              <a:t>Bias vs cloud levels</a:t>
            </a:r>
          </a:p>
          <a:p>
            <a:pPr marL="342900" indent="-342900">
              <a:buFont typeface="+mj-lt"/>
              <a:buAutoNum type="arabicPeriod"/>
            </a:pPr>
            <a:r>
              <a:rPr lang="en-US" sz="1800" dirty="0"/>
              <a:t>Bias vs hour in the day</a:t>
            </a:r>
          </a:p>
          <a:p>
            <a:pPr marL="342900" indent="-342900">
              <a:buFont typeface="+mj-lt"/>
              <a:buAutoNum type="arabicPeriod"/>
            </a:pPr>
            <a:r>
              <a:rPr lang="en-US" sz="1800" b="1" i="1" dirty="0"/>
              <a:t>Bias vs unit (octas or </a:t>
            </a:r>
            <a:r>
              <a:rPr lang="en-US" altLang="zh-CN" sz="1800" b="1" i="1" dirty="0"/>
              <a:t>0-1</a:t>
            </a:r>
            <a:r>
              <a:rPr lang="en-US" sz="1800" b="1" i="1" dirty="0"/>
              <a:t>)</a:t>
            </a:r>
          </a:p>
        </p:txBody>
      </p:sp>
      <p:sp>
        <p:nvSpPr>
          <p:cNvPr id="16" name="Rectangle 15">
            <a:extLst>
              <a:ext uri="{FF2B5EF4-FFF2-40B4-BE49-F238E27FC236}">
                <a16:creationId xmlns:a16="http://schemas.microsoft.com/office/drawing/2014/main" id="{18D2965F-9678-F0AD-7CF4-E7C2DCA09BEC}"/>
              </a:ext>
            </a:extLst>
          </p:cNvPr>
          <p:cNvSpPr/>
          <p:nvPr/>
        </p:nvSpPr>
        <p:spPr>
          <a:xfrm>
            <a:off x="318141" y="2800727"/>
            <a:ext cx="3786025" cy="120032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APCADA give values in octas, integer from, 0 to 8, with higher values indicates higher cloud fraction.</a:t>
            </a:r>
          </a:p>
        </p:txBody>
      </p:sp>
      <p:sp>
        <p:nvSpPr>
          <p:cNvPr id="3" name="Rectangle 2">
            <a:extLst>
              <a:ext uri="{FF2B5EF4-FFF2-40B4-BE49-F238E27FC236}">
                <a16:creationId xmlns:a16="http://schemas.microsoft.com/office/drawing/2014/main" id="{7D01328C-9748-02CA-FB3D-CA1EC3216B13}"/>
              </a:ext>
            </a:extLst>
          </p:cNvPr>
          <p:cNvSpPr/>
          <p:nvPr/>
        </p:nvSpPr>
        <p:spPr>
          <a:xfrm>
            <a:off x="766060" y="4426928"/>
            <a:ext cx="6655466" cy="1512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Given</a:t>
            </a:r>
            <a:r>
              <a:rPr lang="zh-CN" altLang="en-US" dirty="0"/>
              <a:t> </a:t>
            </a:r>
            <a:r>
              <a:rPr lang="en-US" altLang="zh-CN" dirty="0"/>
              <a:t>XGB give continuous values between 0 and 1, comparison between these two is somehow not faire, especially strong fluctuations of cloud happening at very short timescales (the data resolution is 5-minutes of the two methods).</a:t>
            </a:r>
          </a:p>
          <a:p>
            <a:endParaRPr lang="en-US" dirty="0"/>
          </a:p>
          <a:p>
            <a:r>
              <a:rPr lang="en-US" dirty="0"/>
              <a:t>So, I make conversion between these two units (next slide), to make the comparison (not finished yet).</a:t>
            </a:r>
          </a:p>
        </p:txBody>
      </p:sp>
      <p:sp>
        <p:nvSpPr>
          <p:cNvPr id="4" name="Rectangle 3">
            <a:extLst>
              <a:ext uri="{FF2B5EF4-FFF2-40B4-BE49-F238E27FC236}">
                <a16:creationId xmlns:a16="http://schemas.microsoft.com/office/drawing/2014/main" id="{2E81F704-D084-2795-039D-81EDD0832188}"/>
              </a:ext>
            </a:extLst>
          </p:cNvPr>
          <p:cNvSpPr/>
          <p:nvPr/>
        </p:nvSpPr>
        <p:spPr>
          <a:xfrm>
            <a:off x="4572000" y="2942460"/>
            <a:ext cx="4231758" cy="863121"/>
          </a:xfrm>
          <a:prstGeom prst="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calculation of error matrix, such as R and MAE, mean error (even not exited yet, to be completed), may be skewed</a:t>
            </a:r>
            <a:r>
              <a:rPr lang="zh-CN" altLang="en-US" dirty="0"/>
              <a:t> </a:t>
            </a:r>
            <a:r>
              <a:rPr lang="en-US" altLang="zh-CN" dirty="0"/>
              <a:t>by</a:t>
            </a:r>
            <a:r>
              <a:rPr lang="zh-CN" altLang="en-US" dirty="0"/>
              <a:t> </a:t>
            </a:r>
            <a:r>
              <a:rPr lang="en-US" altLang="zh-CN" dirty="0"/>
              <a:t>the discontinuity of APCADA results.</a:t>
            </a:r>
            <a:endParaRPr lang="en-US" dirty="0"/>
          </a:p>
        </p:txBody>
      </p:sp>
    </p:spTree>
    <p:extLst>
      <p:ext uri="{BB962C8B-B14F-4D97-AF65-F5344CB8AC3E}">
        <p14:creationId xmlns:p14="http://schemas.microsoft.com/office/powerpoint/2010/main" val="525413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0ECBB3D2-5004-82C2-58E2-8A20FA191EAE}"/>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BCC00B12-32D9-319D-0352-A1C9C962611C}"/>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56EC4278-FC7F-CF0B-8717-A11C5330350A}"/>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7863B6FF-E599-F191-7482-3E6D344CC4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18</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42AE2F58-9E32-41C2-DF10-CD7193C8B7B4}"/>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8E23A36E-58C1-0A9D-A319-051DDDA25FA6}"/>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53EED558-53D3-B64A-0425-BB56579E6943}"/>
              </a:ext>
            </a:extLst>
          </p:cNvPr>
          <p:cNvSpPr txBox="1"/>
          <p:nvPr/>
        </p:nvSpPr>
        <p:spPr>
          <a:xfrm>
            <a:off x="318142" y="1600398"/>
            <a:ext cx="3786025" cy="1200329"/>
          </a:xfrm>
          <a:prstGeom prst="rect">
            <a:avLst/>
          </a:prstGeom>
          <a:noFill/>
        </p:spPr>
        <p:txBody>
          <a:bodyPr wrap="square" rtlCol="0">
            <a:spAutoFit/>
          </a:bodyPr>
          <a:lstStyle/>
          <a:p>
            <a:pPr marL="342900" indent="-342900">
              <a:buFont typeface="+mj-lt"/>
              <a:buAutoNum type="arabicPeriod"/>
            </a:pPr>
            <a:r>
              <a:rPr lang="en-US" sz="1800" dirty="0"/>
              <a:t>Bias distribution</a:t>
            </a:r>
            <a:r>
              <a:rPr lang="en-US" sz="1800" b="1" i="1" dirty="0"/>
              <a:t> </a:t>
            </a:r>
          </a:p>
          <a:p>
            <a:pPr marL="342900" indent="-342900">
              <a:buFont typeface="+mj-lt"/>
              <a:buAutoNum type="arabicPeriod"/>
            </a:pPr>
            <a:r>
              <a:rPr lang="en-US" sz="1800" dirty="0"/>
              <a:t>Bias vs cloud levels</a:t>
            </a:r>
          </a:p>
          <a:p>
            <a:pPr marL="342900" indent="-342900">
              <a:buFont typeface="+mj-lt"/>
              <a:buAutoNum type="arabicPeriod"/>
            </a:pPr>
            <a:r>
              <a:rPr lang="en-US" sz="1800" dirty="0"/>
              <a:t>Bias vs hour in the day</a:t>
            </a:r>
          </a:p>
          <a:p>
            <a:pPr marL="342900" indent="-342900">
              <a:buFont typeface="+mj-lt"/>
              <a:buAutoNum type="arabicPeriod"/>
            </a:pPr>
            <a:r>
              <a:rPr lang="en-US" sz="1800" b="1" i="1" dirty="0"/>
              <a:t>Bias vs unit (octas or </a:t>
            </a:r>
            <a:r>
              <a:rPr lang="en-US" altLang="zh-CN" sz="1800" b="1" i="1" dirty="0"/>
              <a:t>0-1</a:t>
            </a:r>
            <a:r>
              <a:rPr lang="en-US" sz="1800" b="1" i="1" dirty="0"/>
              <a:t>)</a:t>
            </a:r>
          </a:p>
        </p:txBody>
      </p:sp>
      <p:pic>
        <p:nvPicPr>
          <p:cNvPr id="5" name="Picture 4" descr="A graph of a graph&#10;&#10;Description automatically generated with medium confidence">
            <a:extLst>
              <a:ext uri="{FF2B5EF4-FFF2-40B4-BE49-F238E27FC236}">
                <a16:creationId xmlns:a16="http://schemas.microsoft.com/office/drawing/2014/main" id="{BCD7708A-521B-E471-DFB5-C3B668404412}"/>
              </a:ext>
            </a:extLst>
          </p:cNvPr>
          <p:cNvPicPr>
            <a:picLocks noChangeAspect="1"/>
          </p:cNvPicPr>
          <p:nvPr/>
        </p:nvPicPr>
        <p:blipFill>
          <a:blip r:embed="rId5"/>
          <a:stretch>
            <a:fillRect/>
          </a:stretch>
        </p:blipFill>
        <p:spPr>
          <a:xfrm>
            <a:off x="318142" y="2800727"/>
            <a:ext cx="7772400" cy="1943100"/>
          </a:xfrm>
          <a:prstGeom prst="rect">
            <a:avLst/>
          </a:prstGeom>
        </p:spPr>
      </p:pic>
      <p:sp>
        <p:nvSpPr>
          <p:cNvPr id="7" name="Rectangle 6">
            <a:extLst>
              <a:ext uri="{FF2B5EF4-FFF2-40B4-BE49-F238E27FC236}">
                <a16:creationId xmlns:a16="http://schemas.microsoft.com/office/drawing/2014/main" id="{F9D25402-E296-9FE6-6C68-5481D3A878C4}"/>
              </a:ext>
            </a:extLst>
          </p:cNvPr>
          <p:cNvSpPr/>
          <p:nvPr/>
        </p:nvSpPr>
        <p:spPr>
          <a:xfrm>
            <a:off x="5507831" y="2604977"/>
            <a:ext cx="3004344" cy="478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a:t>
            </a:r>
            <a:r>
              <a:rPr lang="zh-CN" altLang="en-US" dirty="0"/>
              <a:t> </a:t>
            </a:r>
            <a:r>
              <a:rPr lang="en-US" altLang="zh-CN" dirty="0"/>
              <a:t>GXB</a:t>
            </a:r>
            <a:r>
              <a:rPr lang="zh-CN" altLang="en-US" dirty="0"/>
              <a:t> </a:t>
            </a:r>
            <a:r>
              <a:rPr lang="en-US" altLang="zh-CN" dirty="0"/>
              <a:t>results</a:t>
            </a:r>
            <a:r>
              <a:rPr lang="zh-CN" altLang="en-US" dirty="0"/>
              <a:t> </a:t>
            </a:r>
            <a:r>
              <a:rPr lang="en-US" altLang="zh-CN" dirty="0"/>
              <a:t>to octas</a:t>
            </a:r>
            <a:endParaRPr lang="en-US" dirty="0"/>
          </a:p>
        </p:txBody>
      </p:sp>
      <p:pic>
        <p:nvPicPr>
          <p:cNvPr id="13" name="Picture 12" descr="A graph of a graph&#10;&#10;Description automatically generated with medium confidence">
            <a:extLst>
              <a:ext uri="{FF2B5EF4-FFF2-40B4-BE49-F238E27FC236}">
                <a16:creationId xmlns:a16="http://schemas.microsoft.com/office/drawing/2014/main" id="{13EDED34-64E6-AEDE-0954-E25E97BD6FF5}"/>
              </a:ext>
            </a:extLst>
          </p:cNvPr>
          <p:cNvPicPr>
            <a:picLocks noChangeAspect="1"/>
          </p:cNvPicPr>
          <p:nvPr/>
        </p:nvPicPr>
        <p:blipFill>
          <a:blip r:embed="rId6"/>
          <a:stretch>
            <a:fillRect/>
          </a:stretch>
        </p:blipFill>
        <p:spPr>
          <a:xfrm>
            <a:off x="318142" y="4775200"/>
            <a:ext cx="7772400" cy="1943100"/>
          </a:xfrm>
          <a:prstGeom prst="rect">
            <a:avLst/>
          </a:prstGeom>
        </p:spPr>
      </p:pic>
      <p:sp>
        <p:nvSpPr>
          <p:cNvPr id="15" name="Rectangle 14">
            <a:extLst>
              <a:ext uri="{FF2B5EF4-FFF2-40B4-BE49-F238E27FC236}">
                <a16:creationId xmlns:a16="http://schemas.microsoft.com/office/drawing/2014/main" id="{9A5AD8CC-6373-E50D-6A7F-C92C0BBD47A7}"/>
              </a:ext>
            </a:extLst>
          </p:cNvPr>
          <p:cNvSpPr/>
          <p:nvPr/>
        </p:nvSpPr>
        <p:spPr>
          <a:xfrm>
            <a:off x="5592891" y="4731636"/>
            <a:ext cx="3004344" cy="478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Smooth of APCADA octas</a:t>
            </a:r>
          </a:p>
        </p:txBody>
      </p:sp>
      <p:sp>
        <p:nvSpPr>
          <p:cNvPr id="16" name="Rectangle 15">
            <a:extLst>
              <a:ext uri="{FF2B5EF4-FFF2-40B4-BE49-F238E27FC236}">
                <a16:creationId xmlns:a16="http://schemas.microsoft.com/office/drawing/2014/main" id="{542306BA-CF5E-E789-DC70-62B562B0F75C}"/>
              </a:ext>
            </a:extLst>
          </p:cNvPr>
          <p:cNvSpPr/>
          <p:nvPr/>
        </p:nvSpPr>
        <p:spPr>
          <a:xfrm>
            <a:off x="4872678" y="1034859"/>
            <a:ext cx="3786025" cy="120032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APCADA give values in octas, integer from, 0 to 8, with higher values indicates higher cloud fraction.</a:t>
            </a:r>
          </a:p>
        </p:txBody>
      </p:sp>
    </p:spTree>
    <p:extLst>
      <p:ext uri="{BB962C8B-B14F-4D97-AF65-F5344CB8AC3E}">
        <p14:creationId xmlns:p14="http://schemas.microsoft.com/office/powerpoint/2010/main" val="1420906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46D9DC53-D004-9CD8-ADFB-B8F6F2B8D4C1}"/>
            </a:ext>
          </a:extLst>
        </p:cNvPr>
        <p:cNvGrpSpPr/>
        <p:nvPr/>
      </p:nvGrpSpPr>
      <p:grpSpPr>
        <a:xfrm>
          <a:off x="0" y="0"/>
          <a:ext cx="0" cy="0"/>
          <a:chOff x="0" y="0"/>
          <a:chExt cx="0" cy="0"/>
        </a:xfrm>
      </p:grpSpPr>
      <p:pic>
        <p:nvPicPr>
          <p:cNvPr id="11" name="Picture 10" descr="A graph with blue and orange bars&#10;&#10;Description automatically generated">
            <a:extLst>
              <a:ext uri="{FF2B5EF4-FFF2-40B4-BE49-F238E27FC236}">
                <a16:creationId xmlns:a16="http://schemas.microsoft.com/office/drawing/2014/main" id="{C562366D-DB73-E116-CFB6-749011E7D048}"/>
              </a:ext>
            </a:extLst>
          </p:cNvPr>
          <p:cNvPicPr>
            <a:picLocks noChangeAspect="1"/>
          </p:cNvPicPr>
          <p:nvPr/>
        </p:nvPicPr>
        <p:blipFill>
          <a:blip r:embed="rId3"/>
          <a:stretch>
            <a:fillRect/>
          </a:stretch>
        </p:blipFill>
        <p:spPr>
          <a:xfrm>
            <a:off x="3255067" y="1557803"/>
            <a:ext cx="5842000" cy="4381500"/>
          </a:xfrm>
          <a:prstGeom prst="rect">
            <a:avLst/>
          </a:prstGeom>
        </p:spPr>
      </p:pic>
      <p:pic>
        <p:nvPicPr>
          <p:cNvPr id="215" name="Google Shape;215;p6">
            <a:extLst>
              <a:ext uri="{FF2B5EF4-FFF2-40B4-BE49-F238E27FC236}">
                <a16:creationId xmlns:a16="http://schemas.microsoft.com/office/drawing/2014/main" id="{469A06D3-5D68-5812-7CFD-A30871B866FD}"/>
              </a:ext>
            </a:extLst>
          </p:cNvPr>
          <p:cNvPicPr preferRelativeResize="0"/>
          <p:nvPr/>
        </p:nvPicPr>
        <p:blipFill rotWithShape="1">
          <a:blip r:embed="rId4">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135F8DAC-6DE5-00E8-AB05-4838F36A2BB1}"/>
              </a:ext>
            </a:extLst>
          </p:cNvPr>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96F69F0D-6BC8-BB39-49CD-56B8B7C0D5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19</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8DFC0C35-B491-9567-7A87-F78BC7B2F9ED}"/>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9E0AAA8E-F28C-22A2-6F0E-5DB8C57872AB}"/>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D73B8FAB-F6B8-E561-4F42-2FB927888A3C}"/>
              </a:ext>
            </a:extLst>
          </p:cNvPr>
          <p:cNvSpPr txBox="1"/>
          <p:nvPr/>
        </p:nvSpPr>
        <p:spPr>
          <a:xfrm>
            <a:off x="318142" y="1600398"/>
            <a:ext cx="6440487" cy="1200329"/>
          </a:xfrm>
          <a:prstGeom prst="rect">
            <a:avLst/>
          </a:prstGeom>
          <a:noFill/>
        </p:spPr>
        <p:txBody>
          <a:bodyPr wrap="square" rtlCol="0">
            <a:spAutoFit/>
          </a:bodyPr>
          <a:lstStyle/>
          <a:p>
            <a:pPr marL="342900" indent="-342900">
              <a:buFont typeface="+mj-lt"/>
              <a:buAutoNum type="arabicPeriod"/>
            </a:pPr>
            <a:r>
              <a:rPr lang="en-US" sz="1800" dirty="0"/>
              <a:t>Bias distribution</a:t>
            </a:r>
            <a:r>
              <a:rPr lang="en-US" sz="1800" b="1" i="1" dirty="0"/>
              <a:t> </a:t>
            </a:r>
          </a:p>
          <a:p>
            <a:pPr marL="342900" indent="-342900">
              <a:buFont typeface="+mj-lt"/>
              <a:buAutoNum type="arabicPeriod"/>
            </a:pPr>
            <a:r>
              <a:rPr lang="en-US" sz="1800" dirty="0"/>
              <a:t>Bias vs cloud levels</a:t>
            </a:r>
          </a:p>
          <a:p>
            <a:pPr marL="342900" indent="-342900">
              <a:buFont typeface="+mj-lt"/>
              <a:buAutoNum type="arabicPeriod"/>
            </a:pPr>
            <a:r>
              <a:rPr lang="en-US" sz="1800" dirty="0"/>
              <a:t>Bias vs hour in the day</a:t>
            </a:r>
          </a:p>
          <a:p>
            <a:pPr marL="342900" indent="-342900">
              <a:buFont typeface="+mj-lt"/>
              <a:buAutoNum type="arabicPeriod"/>
            </a:pPr>
            <a:r>
              <a:rPr lang="en-US" sz="1800" b="1" i="1" dirty="0"/>
              <a:t>Bias vs unit (octas or </a:t>
            </a:r>
            <a:r>
              <a:rPr lang="en-US" altLang="zh-CN" sz="1800" b="1" i="1" dirty="0"/>
              <a:t>0-1</a:t>
            </a:r>
            <a:r>
              <a:rPr lang="en-US" sz="1800" b="1" i="1" dirty="0"/>
              <a:t>)</a:t>
            </a:r>
          </a:p>
        </p:txBody>
      </p:sp>
      <p:sp>
        <p:nvSpPr>
          <p:cNvPr id="7" name="Rectangle 6">
            <a:extLst>
              <a:ext uri="{FF2B5EF4-FFF2-40B4-BE49-F238E27FC236}">
                <a16:creationId xmlns:a16="http://schemas.microsoft.com/office/drawing/2014/main" id="{C28FABFF-2D8C-37EC-FAAF-4B11C3FF2EB3}"/>
              </a:ext>
            </a:extLst>
          </p:cNvPr>
          <p:cNvSpPr/>
          <p:nvPr/>
        </p:nvSpPr>
        <p:spPr>
          <a:xfrm>
            <a:off x="5256457" y="1557803"/>
            <a:ext cx="3004344" cy="4199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a:t>
            </a:r>
            <a:r>
              <a:rPr lang="zh-CN" altLang="en-US" dirty="0"/>
              <a:t> </a:t>
            </a:r>
            <a:r>
              <a:rPr lang="en-US" altLang="zh-CN" dirty="0"/>
              <a:t>GXB</a:t>
            </a:r>
            <a:r>
              <a:rPr lang="zh-CN" altLang="en-US" dirty="0"/>
              <a:t> </a:t>
            </a:r>
            <a:r>
              <a:rPr lang="en-US" altLang="zh-CN" dirty="0"/>
              <a:t>results</a:t>
            </a:r>
            <a:r>
              <a:rPr lang="zh-CN" altLang="en-US" dirty="0"/>
              <a:t> </a:t>
            </a:r>
            <a:r>
              <a:rPr lang="en-US" altLang="zh-CN" dirty="0"/>
              <a:t>to octas</a:t>
            </a:r>
            <a:endParaRPr lang="en-US" dirty="0"/>
          </a:p>
        </p:txBody>
      </p:sp>
    </p:spTree>
    <p:extLst>
      <p:ext uri="{BB962C8B-B14F-4D97-AF65-F5344CB8AC3E}">
        <p14:creationId xmlns:p14="http://schemas.microsoft.com/office/powerpoint/2010/main" val="1106164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8" name="Google Shape;168;p1"/>
          <p:cNvPicPr preferRelativeResize="0"/>
          <p:nvPr/>
        </p:nvPicPr>
        <p:blipFill rotWithShape="1">
          <a:blip r:embed="rId3">
            <a:alphaModFix/>
          </a:blip>
          <a:srcRect/>
          <a:stretch/>
        </p:blipFill>
        <p:spPr>
          <a:xfrm>
            <a:off x="5781630" y="675223"/>
            <a:ext cx="1422359" cy="555388"/>
          </a:xfrm>
          <a:prstGeom prst="rect">
            <a:avLst/>
          </a:prstGeom>
          <a:noFill/>
          <a:ln>
            <a:noFill/>
          </a:ln>
        </p:spPr>
      </p:pic>
      <p:sp>
        <p:nvSpPr>
          <p:cNvPr id="10" name="Google Shape;179;p2"/>
          <p:cNvSpPr txBox="1"/>
          <p:nvPr/>
        </p:nvSpPr>
        <p:spPr>
          <a:xfrm>
            <a:off x="363164" y="3432604"/>
            <a:ext cx="8369300" cy="1077178"/>
          </a:xfrm>
          <a:prstGeom prst="rect">
            <a:avLst/>
          </a:prstGeom>
          <a:solidFill>
            <a:srgbClr val="3773C0"/>
          </a:solidFill>
          <a:ln>
            <a:noFill/>
          </a:ln>
        </p:spPr>
        <p:txBody>
          <a:bodyPr spcFirstLastPara="1" wrap="square" lIns="91425" tIns="45700" rIns="91425" bIns="45700" anchor="t" anchorCtr="0">
            <a:spAutoFit/>
          </a:bodyPr>
          <a:lstStyle/>
          <a:p>
            <a:pPr lvl="0" algn="ctr">
              <a:buClr>
                <a:schemeClr val="lt1"/>
              </a:buClr>
              <a:buSzPts val="3200"/>
            </a:pPr>
            <a:r>
              <a:rPr lang="en-US" sz="3200" dirty="0">
                <a:solidFill>
                  <a:schemeClr val="bg1"/>
                </a:solidFill>
                <a:latin typeface="Agency FB" panose="020B0503020202020204" pitchFamily="34" charset="0"/>
                <a:cs typeface="Arial" panose="020B0604020202020204" pitchFamily="34" charset="0"/>
              </a:rPr>
              <a:t>Estimation of Cloud Fraction over the South West Indian Ocean using BSRN </a:t>
            </a:r>
            <a:r>
              <a:rPr lang="en-US" sz="2800" dirty="0">
                <a:solidFill>
                  <a:schemeClr val="bg1"/>
                </a:solidFill>
                <a:latin typeface="Agency FB" panose="020B0503020202020204" pitchFamily="34" charset="0"/>
                <a:cs typeface="Arial" panose="020B0604020202020204" pitchFamily="34" charset="0"/>
              </a:rPr>
              <a:t>Surface</a:t>
            </a:r>
            <a:r>
              <a:rPr lang="en-US" sz="3200" dirty="0">
                <a:solidFill>
                  <a:schemeClr val="bg1"/>
                </a:solidFill>
                <a:latin typeface="Agency FB" panose="020B0503020202020204" pitchFamily="34" charset="0"/>
                <a:cs typeface="Arial" panose="020B0604020202020204" pitchFamily="34" charset="0"/>
              </a:rPr>
              <a:t> Observations</a:t>
            </a:r>
            <a:endParaRPr sz="1400" b="0" i="0" u="none" strike="noStrike" cap="none" dirty="0">
              <a:solidFill>
                <a:schemeClr val="bg1"/>
              </a:solidFill>
              <a:latin typeface="Agency FB" panose="020B0503020202020204" pitchFamily="34" charset="0"/>
              <a:sym typeface="Arial"/>
            </a:endParaRPr>
          </a:p>
        </p:txBody>
      </p:sp>
      <p:pic>
        <p:nvPicPr>
          <p:cNvPr id="12" name="Picture 5" descr="https://lh3.googleusercontent.com/jnf5JSdZNft51_1if3bMECaQhmz5hL_VmiHh6KZP6PXAmiMnjpz3jQKFXVeCBGYz-esFMUm5bk-3osdYDUZ_lsUy26iVSEoqk86cgeCkQGLfvEEVAFup9Rpf07FWnXg-EDA2ACxazNPmGabA8LXk7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920" y="664759"/>
            <a:ext cx="1828435" cy="56585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5"/>
          <a:stretch>
            <a:fillRect/>
          </a:stretch>
        </p:blipFill>
        <p:spPr>
          <a:xfrm>
            <a:off x="1351893" y="624295"/>
            <a:ext cx="2234334" cy="646781"/>
          </a:xfrm>
          <a:prstGeom prst="rect">
            <a:avLst/>
          </a:prstGeom>
        </p:spPr>
      </p:pic>
      <p:sp>
        <p:nvSpPr>
          <p:cNvPr id="2" name="Rectangle 1"/>
          <p:cNvSpPr/>
          <p:nvPr/>
        </p:nvSpPr>
        <p:spPr>
          <a:xfrm>
            <a:off x="355561" y="2924832"/>
            <a:ext cx="5138994" cy="2271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t>ITISE 2022 - 27th-30th June  </a:t>
            </a:r>
          </a:p>
        </p:txBody>
      </p:sp>
      <p:sp>
        <p:nvSpPr>
          <p:cNvPr id="15" name="Rectangle 14"/>
          <p:cNvSpPr/>
          <p:nvPr/>
        </p:nvSpPr>
        <p:spPr>
          <a:xfrm>
            <a:off x="5558345" y="2924832"/>
            <a:ext cx="3174453" cy="227132"/>
          </a:xfrm>
          <a:prstGeom prst="rect">
            <a:avLst/>
          </a:prstGeom>
          <a:solidFill>
            <a:srgbClr val="FF9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200" b="1" dirty="0"/>
              <a:t>Gran Canaria (Spain)</a:t>
            </a:r>
          </a:p>
        </p:txBody>
      </p:sp>
      <p:pic>
        <p:nvPicPr>
          <p:cNvPr id="4" name="Image 3"/>
          <p:cNvPicPr>
            <a:picLocks noChangeAspect="1"/>
          </p:cNvPicPr>
          <p:nvPr/>
        </p:nvPicPr>
        <p:blipFill rotWithShape="1">
          <a:blip r:embed="rId6"/>
          <a:srcRect l="18354" r="21524"/>
          <a:stretch/>
        </p:blipFill>
        <p:spPr>
          <a:xfrm>
            <a:off x="6814004" y="5788581"/>
            <a:ext cx="835392" cy="611381"/>
          </a:xfrm>
          <a:prstGeom prst="rect">
            <a:avLst/>
          </a:prstGeom>
        </p:spPr>
      </p:pic>
      <p:pic>
        <p:nvPicPr>
          <p:cNvPr id="5" name="Image 4"/>
          <p:cNvPicPr>
            <a:picLocks noChangeAspect="1"/>
          </p:cNvPicPr>
          <p:nvPr/>
        </p:nvPicPr>
        <p:blipFill>
          <a:blip r:embed="rId7"/>
          <a:stretch>
            <a:fillRect/>
          </a:stretch>
        </p:blipFill>
        <p:spPr>
          <a:xfrm>
            <a:off x="5619382" y="5717807"/>
            <a:ext cx="1101689" cy="771183"/>
          </a:xfrm>
          <a:prstGeom prst="rect">
            <a:avLst/>
          </a:prstGeom>
        </p:spPr>
      </p:pic>
      <p:pic>
        <p:nvPicPr>
          <p:cNvPr id="2050" name="Picture 2" descr="Eden 62 et l'Europe - Eden 62 - Financement europé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747" y="5844645"/>
            <a:ext cx="906689" cy="64434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9"/>
          <a:stretch>
            <a:fillRect/>
          </a:stretch>
        </p:blipFill>
        <p:spPr>
          <a:xfrm>
            <a:off x="2914682" y="5928668"/>
            <a:ext cx="1443476" cy="529145"/>
          </a:xfrm>
          <a:prstGeom prst="rect">
            <a:avLst/>
          </a:prstGeom>
        </p:spPr>
      </p:pic>
      <p:pic>
        <p:nvPicPr>
          <p:cNvPr id="17" name="Image 16"/>
          <p:cNvPicPr>
            <a:picLocks noChangeAspect="1"/>
          </p:cNvPicPr>
          <p:nvPr/>
        </p:nvPicPr>
        <p:blipFill>
          <a:blip r:embed="rId10"/>
          <a:stretch>
            <a:fillRect/>
          </a:stretch>
        </p:blipFill>
        <p:spPr>
          <a:xfrm>
            <a:off x="1546448" y="5844645"/>
            <a:ext cx="1201051" cy="749140"/>
          </a:xfrm>
          <a:prstGeom prst="rect">
            <a:avLst/>
          </a:prstGeom>
        </p:spPr>
      </p:pic>
      <p:sp>
        <p:nvSpPr>
          <p:cNvPr id="18" name="Rectangle 17"/>
          <p:cNvSpPr/>
          <p:nvPr/>
        </p:nvSpPr>
        <p:spPr>
          <a:xfrm>
            <a:off x="577882" y="4749611"/>
            <a:ext cx="8060181" cy="461665"/>
          </a:xfrm>
          <a:prstGeom prst="rect">
            <a:avLst/>
          </a:prstGeom>
        </p:spPr>
        <p:txBody>
          <a:bodyPr wrap="square">
            <a:spAutoFit/>
          </a:bodyPr>
          <a:lstStyle/>
          <a:p>
            <a:pPr algn="ctr"/>
            <a:r>
              <a:rPr lang="fr-FR" sz="1200" dirty="0"/>
              <a:t>Tina </a:t>
            </a:r>
            <a:r>
              <a:rPr lang="fr-FR" sz="1200" dirty="0" err="1"/>
              <a:t>Herimino</a:t>
            </a:r>
            <a:r>
              <a:rPr lang="fr-FR" sz="1200" dirty="0"/>
              <a:t> </a:t>
            </a:r>
            <a:r>
              <a:rPr lang="fr-FR" sz="1200" dirty="0" err="1"/>
              <a:t>Andriantsalama</a:t>
            </a:r>
            <a:r>
              <a:rPr lang="fr-FR" sz="1200" dirty="0"/>
              <a:t>, Chao Tang, Remy </a:t>
            </a:r>
            <a:r>
              <a:rPr lang="fr-FR" sz="1200" dirty="0" err="1"/>
              <a:t>Ineza</a:t>
            </a:r>
            <a:r>
              <a:rPr lang="fr-FR" sz="1200" dirty="0"/>
              <a:t> </a:t>
            </a:r>
            <a:r>
              <a:rPr lang="fr-FR" sz="1200" dirty="0" err="1"/>
              <a:t>Mugenga</a:t>
            </a:r>
            <a:r>
              <a:rPr lang="fr-FR" sz="1200" dirty="0"/>
              <a:t>, Thierry </a:t>
            </a:r>
            <a:r>
              <a:rPr lang="fr-FR" sz="1200" dirty="0" err="1"/>
              <a:t>Portafaix</a:t>
            </a:r>
            <a:r>
              <a:rPr lang="fr-FR" sz="1200" dirty="0"/>
              <a:t>, Mathieu </a:t>
            </a:r>
            <a:r>
              <a:rPr lang="fr-FR" sz="1200" dirty="0" err="1"/>
              <a:t>Delsaut</a:t>
            </a:r>
            <a:r>
              <a:rPr lang="fr-FR" sz="1200" dirty="0"/>
              <a:t>, Alexandre </a:t>
            </a:r>
            <a:r>
              <a:rPr lang="fr-FR" sz="1200" dirty="0" err="1"/>
              <a:t>Graillet</a:t>
            </a:r>
            <a:r>
              <a:rPr lang="fr-FR" sz="1200" dirty="0"/>
              <a:t>, Patrick </a:t>
            </a:r>
            <a:r>
              <a:rPr lang="fr-FR" sz="1200" dirty="0" err="1"/>
              <a:t>Jeanty</a:t>
            </a:r>
            <a:r>
              <a:rPr lang="fr-FR" sz="1200" dirty="0"/>
              <a:t>, </a:t>
            </a:r>
            <a:r>
              <a:rPr lang="fr-FR" sz="1200" dirty="0" err="1"/>
              <a:t>Girish</a:t>
            </a:r>
            <a:r>
              <a:rPr lang="fr-FR" sz="1200" dirty="0"/>
              <a:t> </a:t>
            </a:r>
            <a:r>
              <a:rPr lang="fr-FR" sz="1200" dirty="0" err="1"/>
              <a:t>Kumar</a:t>
            </a:r>
            <a:r>
              <a:rPr lang="fr-FR" sz="1200" dirty="0"/>
              <a:t> </a:t>
            </a:r>
            <a:r>
              <a:rPr lang="fr-FR" sz="1200" dirty="0" err="1"/>
              <a:t>Beeharry</a:t>
            </a:r>
            <a:r>
              <a:rPr lang="fr-FR" sz="1200" dirty="0"/>
              <a:t>, </a:t>
            </a:r>
            <a:r>
              <a:rPr lang="fr-FR" sz="1200" dirty="0" err="1"/>
              <a:t>Roddy</a:t>
            </a:r>
            <a:r>
              <a:rPr lang="fr-FR" sz="1200" dirty="0"/>
              <a:t> </a:t>
            </a:r>
            <a:r>
              <a:rPr lang="fr-FR" sz="1200" dirty="0" err="1"/>
              <a:t>Lollchund</a:t>
            </a:r>
            <a:r>
              <a:rPr lang="fr-FR" sz="1200" dirty="0"/>
              <a:t>, Tyagaraja S. </a:t>
            </a:r>
            <a:r>
              <a:rPr lang="fr-FR" sz="1200" dirty="0" err="1"/>
              <a:t>Modelly</a:t>
            </a:r>
            <a:r>
              <a:rPr lang="fr-FR" sz="1200" dirty="0"/>
              <a:t> </a:t>
            </a:r>
            <a:r>
              <a:rPr lang="fr-FR" sz="1200" dirty="0" err="1"/>
              <a:t>Cunden</a:t>
            </a:r>
            <a:r>
              <a:rPr lang="fr-FR" sz="1200" dirty="0"/>
              <a:t>, Béatrice Morel</a:t>
            </a:r>
            <a:endParaRPr lang="fr-FR" sz="1200" baseline="30000" dirty="0"/>
          </a:p>
        </p:txBody>
      </p:sp>
      <p:pic>
        <p:nvPicPr>
          <p:cNvPr id="24" name="Image 23"/>
          <p:cNvPicPr>
            <a:picLocks noChangeAspect="1"/>
          </p:cNvPicPr>
          <p:nvPr/>
        </p:nvPicPr>
        <p:blipFill>
          <a:blip r:embed="rId11"/>
          <a:stretch>
            <a:fillRect/>
          </a:stretch>
        </p:blipFill>
        <p:spPr>
          <a:xfrm>
            <a:off x="369291" y="1677777"/>
            <a:ext cx="1973591" cy="1160936"/>
          </a:xfrm>
          <a:prstGeom prst="rect">
            <a:avLst/>
          </a:prstGeom>
        </p:spPr>
      </p:pic>
      <p:pic>
        <p:nvPicPr>
          <p:cNvPr id="25" name="Image 24"/>
          <p:cNvPicPr>
            <a:picLocks noChangeAspect="1"/>
          </p:cNvPicPr>
          <p:nvPr/>
        </p:nvPicPr>
        <p:blipFill>
          <a:blip r:embed="rId12"/>
          <a:stretch>
            <a:fillRect/>
          </a:stretch>
        </p:blipFill>
        <p:spPr>
          <a:xfrm>
            <a:off x="2467955" y="1677534"/>
            <a:ext cx="1965988" cy="1168223"/>
          </a:xfrm>
          <a:prstGeom prst="rect">
            <a:avLst/>
          </a:prstGeom>
        </p:spPr>
      </p:pic>
      <p:pic>
        <p:nvPicPr>
          <p:cNvPr id="26" name="Image 25"/>
          <p:cNvPicPr>
            <a:picLocks noChangeAspect="1"/>
          </p:cNvPicPr>
          <p:nvPr/>
        </p:nvPicPr>
        <p:blipFill>
          <a:blip r:embed="rId13"/>
          <a:stretch>
            <a:fillRect/>
          </a:stretch>
        </p:blipFill>
        <p:spPr>
          <a:xfrm>
            <a:off x="4550560" y="1677534"/>
            <a:ext cx="1973591" cy="1169507"/>
          </a:xfrm>
          <a:prstGeom prst="rect">
            <a:avLst/>
          </a:prstGeom>
        </p:spPr>
      </p:pic>
      <p:pic>
        <p:nvPicPr>
          <p:cNvPr id="27" name="Image 26"/>
          <p:cNvPicPr>
            <a:picLocks noChangeAspect="1"/>
          </p:cNvPicPr>
          <p:nvPr/>
        </p:nvPicPr>
        <p:blipFill>
          <a:blip r:embed="rId14"/>
          <a:stretch>
            <a:fillRect/>
          </a:stretch>
        </p:blipFill>
        <p:spPr>
          <a:xfrm>
            <a:off x="6640768" y="1677534"/>
            <a:ext cx="2061053" cy="1178411"/>
          </a:xfrm>
          <a:prstGeom prst="rect">
            <a:avLst/>
          </a:prstGeom>
        </p:spPr>
      </p:pic>
    </p:spTree>
    <p:extLst>
      <p:ext uri="{BB962C8B-B14F-4D97-AF65-F5344CB8AC3E}">
        <p14:creationId xmlns:p14="http://schemas.microsoft.com/office/powerpoint/2010/main" val="2440867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076FAA70-4429-C6B3-8242-03BDA1FBA630}"/>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425FB877-88C5-6D74-D783-1DCF512F7E01}"/>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D72D2A65-994F-2B76-C22A-1900050AD874}"/>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0D07AB8E-05F1-1260-C98A-C99B3C211A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20</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1BA3B22B-001B-D2F1-4D39-DA6D48B21209}"/>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860E8906-58C5-7BA6-7CE7-B0EE024A9E46}"/>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25A43F61-3064-24B7-15FF-1FE4F3C88A54}"/>
              </a:ext>
            </a:extLst>
          </p:cNvPr>
          <p:cNvSpPr txBox="1"/>
          <p:nvPr/>
        </p:nvSpPr>
        <p:spPr>
          <a:xfrm>
            <a:off x="318142" y="1600398"/>
            <a:ext cx="6440487" cy="1200329"/>
          </a:xfrm>
          <a:prstGeom prst="rect">
            <a:avLst/>
          </a:prstGeom>
          <a:noFill/>
        </p:spPr>
        <p:txBody>
          <a:bodyPr wrap="square" rtlCol="0">
            <a:spAutoFit/>
          </a:bodyPr>
          <a:lstStyle/>
          <a:p>
            <a:pPr marL="342900" indent="-342900">
              <a:buFont typeface="+mj-lt"/>
              <a:buAutoNum type="arabicPeriod"/>
            </a:pPr>
            <a:r>
              <a:rPr lang="en-US" sz="1800" dirty="0"/>
              <a:t>Bias distribution</a:t>
            </a:r>
            <a:r>
              <a:rPr lang="en-US" sz="1800" b="1" i="1" dirty="0"/>
              <a:t> </a:t>
            </a:r>
          </a:p>
          <a:p>
            <a:pPr marL="342900" indent="-342900">
              <a:buFont typeface="+mj-lt"/>
              <a:buAutoNum type="arabicPeriod"/>
            </a:pPr>
            <a:r>
              <a:rPr lang="en-US" sz="1800" dirty="0"/>
              <a:t>Bias vs cloud levels</a:t>
            </a:r>
          </a:p>
          <a:p>
            <a:pPr marL="342900" indent="-342900">
              <a:buFont typeface="+mj-lt"/>
              <a:buAutoNum type="arabicPeriod"/>
            </a:pPr>
            <a:r>
              <a:rPr lang="en-US" sz="1800" b="1" i="1" dirty="0"/>
              <a:t>Bias vs hour in the day</a:t>
            </a:r>
          </a:p>
          <a:p>
            <a:pPr marL="342900" indent="-342900">
              <a:buFont typeface="+mj-lt"/>
              <a:buAutoNum type="arabicPeriod"/>
            </a:pPr>
            <a:r>
              <a:rPr lang="en-US" sz="1800" dirty="0"/>
              <a:t>Bias vs unit (octas or </a:t>
            </a:r>
            <a:r>
              <a:rPr lang="en-US" altLang="zh-CN" sz="1800" dirty="0"/>
              <a:t>0-1</a:t>
            </a:r>
            <a:r>
              <a:rPr lang="en-US" sz="1800" dirty="0"/>
              <a:t>)</a:t>
            </a:r>
          </a:p>
        </p:txBody>
      </p:sp>
      <p:pic>
        <p:nvPicPr>
          <p:cNvPr id="4" name="Picture 3" descr="A graph with blue and orange bars&#10;&#10;Description automatically generated">
            <a:extLst>
              <a:ext uri="{FF2B5EF4-FFF2-40B4-BE49-F238E27FC236}">
                <a16:creationId xmlns:a16="http://schemas.microsoft.com/office/drawing/2014/main" id="{C960EB2C-2382-C4C6-F598-B644178E74C3}"/>
              </a:ext>
            </a:extLst>
          </p:cNvPr>
          <p:cNvPicPr>
            <a:picLocks noChangeAspect="1"/>
          </p:cNvPicPr>
          <p:nvPr/>
        </p:nvPicPr>
        <p:blipFill>
          <a:blip r:embed="rId5"/>
          <a:stretch>
            <a:fillRect/>
          </a:stretch>
        </p:blipFill>
        <p:spPr>
          <a:xfrm>
            <a:off x="4181549" y="3177954"/>
            <a:ext cx="4962451" cy="3721838"/>
          </a:xfrm>
          <a:prstGeom prst="rect">
            <a:avLst/>
          </a:prstGeom>
        </p:spPr>
      </p:pic>
      <p:pic>
        <p:nvPicPr>
          <p:cNvPr id="5" name="Picture 4">
            <a:extLst>
              <a:ext uri="{FF2B5EF4-FFF2-40B4-BE49-F238E27FC236}">
                <a16:creationId xmlns:a16="http://schemas.microsoft.com/office/drawing/2014/main" id="{575BDBC0-0AEA-4071-C56C-288B699614BA}"/>
              </a:ext>
            </a:extLst>
          </p:cNvPr>
          <p:cNvPicPr>
            <a:picLocks noChangeAspect="1"/>
          </p:cNvPicPr>
          <p:nvPr/>
        </p:nvPicPr>
        <p:blipFill>
          <a:blip r:embed="rId6"/>
          <a:stretch>
            <a:fillRect/>
          </a:stretch>
        </p:blipFill>
        <p:spPr>
          <a:xfrm>
            <a:off x="124121" y="3594285"/>
            <a:ext cx="4102100" cy="3098800"/>
          </a:xfrm>
          <a:prstGeom prst="rect">
            <a:avLst/>
          </a:prstGeom>
        </p:spPr>
      </p:pic>
      <p:sp>
        <p:nvSpPr>
          <p:cNvPr id="6" name="Rectangle 5">
            <a:extLst>
              <a:ext uri="{FF2B5EF4-FFF2-40B4-BE49-F238E27FC236}">
                <a16:creationId xmlns:a16="http://schemas.microsoft.com/office/drawing/2014/main" id="{2A621A2A-3E7A-6A88-5165-9C2C0D81A4EE}"/>
              </a:ext>
            </a:extLst>
          </p:cNvPr>
          <p:cNvSpPr/>
          <p:nvPr/>
        </p:nvSpPr>
        <p:spPr>
          <a:xfrm>
            <a:off x="4657060" y="372141"/>
            <a:ext cx="4168798" cy="30568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t>Physically, Cloud Fraction (CF) has a strong </a:t>
            </a:r>
            <a:r>
              <a:rPr lang="en-US" dirty="0" err="1"/>
              <a:t>diurnality</a:t>
            </a:r>
            <a:r>
              <a:rPr lang="en-US" dirty="0"/>
              <a:t> (figure left up plot). Secondly, the OBS from all-sky camera also has a limit on the sun altitude. So that, the data is largely missed during this period.</a:t>
            </a:r>
          </a:p>
          <a:p>
            <a:pPr algn="just"/>
            <a:endParaRPr lang="en-US" dirty="0"/>
          </a:p>
          <a:p>
            <a:pPr algn="just"/>
            <a:r>
              <a:rPr lang="en-US" dirty="0"/>
              <a:t>It’s important/necessary to identify the model performance at all the predicted hours. </a:t>
            </a:r>
          </a:p>
          <a:p>
            <a:pPr algn="just"/>
            <a:endParaRPr lang="en-US" dirty="0"/>
          </a:p>
          <a:p>
            <a:pPr algn="just"/>
            <a:r>
              <a:rPr lang="en-US" dirty="0" err="1"/>
              <a:t>GXBoost</a:t>
            </a:r>
            <a:r>
              <a:rPr lang="en-US" dirty="0"/>
              <a:t> is sensitive to the data amount, so it’s performance is relatively low, larger bias during these hours with low solar altitude.</a:t>
            </a:r>
          </a:p>
          <a:p>
            <a:pPr algn="just"/>
            <a:r>
              <a:rPr lang="en-US" dirty="0"/>
              <a:t>On other side, APCADA has a flat bias during the all the hours.</a:t>
            </a:r>
          </a:p>
        </p:txBody>
      </p:sp>
    </p:spTree>
    <p:extLst>
      <p:ext uri="{BB962C8B-B14F-4D97-AF65-F5344CB8AC3E}">
        <p14:creationId xmlns:p14="http://schemas.microsoft.com/office/powerpoint/2010/main" val="1345112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48E4658A-226B-D2A4-1A4C-F0E0A426647B}"/>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25BCAC6E-DB4B-6009-A79D-9FB9A7F36991}"/>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366714D2-8C16-899E-F426-1A99E84003D9}"/>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65402F3F-76EC-65DA-F1CC-4640655557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21</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9E560870-D3D7-84D7-163F-9EBCDE85AE88}"/>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DA4721E4-1E73-D47A-4BDA-4B850C41A59C}"/>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17B1EEAE-5B04-B4C7-5976-BD0D984850E4}"/>
              </a:ext>
            </a:extLst>
          </p:cNvPr>
          <p:cNvSpPr txBox="1"/>
          <p:nvPr/>
        </p:nvSpPr>
        <p:spPr>
          <a:xfrm>
            <a:off x="318143" y="1600398"/>
            <a:ext cx="3488314" cy="1200329"/>
          </a:xfrm>
          <a:prstGeom prst="rect">
            <a:avLst/>
          </a:prstGeom>
          <a:noFill/>
        </p:spPr>
        <p:txBody>
          <a:bodyPr wrap="square" rtlCol="0">
            <a:spAutoFit/>
          </a:bodyPr>
          <a:lstStyle/>
          <a:p>
            <a:pPr marL="342900" indent="-342900">
              <a:buFont typeface="+mj-lt"/>
              <a:buAutoNum type="arabicPeriod"/>
            </a:pPr>
            <a:r>
              <a:rPr lang="en-US" sz="1800" dirty="0"/>
              <a:t>Bias distribution</a:t>
            </a:r>
            <a:r>
              <a:rPr lang="en-US" sz="1800" b="1" i="1" dirty="0"/>
              <a:t> </a:t>
            </a:r>
          </a:p>
          <a:p>
            <a:pPr marL="342900" indent="-342900">
              <a:buFont typeface="+mj-lt"/>
              <a:buAutoNum type="arabicPeriod"/>
            </a:pPr>
            <a:r>
              <a:rPr lang="en-US" sz="1800" b="1" i="1" dirty="0"/>
              <a:t>Bias vs cloud levels</a:t>
            </a:r>
          </a:p>
          <a:p>
            <a:pPr marL="342900" indent="-342900">
              <a:buFont typeface="+mj-lt"/>
              <a:buAutoNum type="arabicPeriod"/>
            </a:pPr>
            <a:r>
              <a:rPr lang="en-US" sz="1800" dirty="0"/>
              <a:t>Bias vs hour in the day</a:t>
            </a:r>
          </a:p>
          <a:p>
            <a:pPr marL="342900" indent="-342900">
              <a:buFont typeface="+mj-lt"/>
              <a:buAutoNum type="arabicPeriod"/>
            </a:pPr>
            <a:r>
              <a:rPr lang="en-US" sz="1800" dirty="0"/>
              <a:t>Bias vs unit (octas or </a:t>
            </a:r>
            <a:r>
              <a:rPr lang="en-US" altLang="zh-CN" sz="1800" dirty="0"/>
              <a:t>0-1</a:t>
            </a:r>
            <a:r>
              <a:rPr lang="en-US" sz="1800" dirty="0"/>
              <a:t>)</a:t>
            </a:r>
          </a:p>
        </p:txBody>
      </p:sp>
      <p:pic>
        <p:nvPicPr>
          <p:cNvPr id="5" name="Picture 4" descr="A graph with blue and orange lines&#10;&#10;Description automatically generated">
            <a:extLst>
              <a:ext uri="{FF2B5EF4-FFF2-40B4-BE49-F238E27FC236}">
                <a16:creationId xmlns:a16="http://schemas.microsoft.com/office/drawing/2014/main" id="{AEEC4107-0733-43B5-4B6A-48DCAA78E038}"/>
              </a:ext>
            </a:extLst>
          </p:cNvPr>
          <p:cNvPicPr>
            <a:picLocks noChangeAspect="1"/>
          </p:cNvPicPr>
          <p:nvPr/>
        </p:nvPicPr>
        <p:blipFill>
          <a:blip r:embed="rId5"/>
          <a:stretch>
            <a:fillRect/>
          </a:stretch>
        </p:blipFill>
        <p:spPr>
          <a:xfrm>
            <a:off x="0" y="2913024"/>
            <a:ext cx="8878979" cy="3805276"/>
          </a:xfrm>
          <a:prstGeom prst="rect">
            <a:avLst/>
          </a:prstGeom>
        </p:spPr>
      </p:pic>
      <p:sp>
        <p:nvSpPr>
          <p:cNvPr id="6" name="Oval 5">
            <a:extLst>
              <a:ext uri="{FF2B5EF4-FFF2-40B4-BE49-F238E27FC236}">
                <a16:creationId xmlns:a16="http://schemas.microsoft.com/office/drawing/2014/main" id="{C6944E34-669A-40B0-057F-A4EF0C4FE29F}"/>
              </a:ext>
            </a:extLst>
          </p:cNvPr>
          <p:cNvSpPr/>
          <p:nvPr/>
        </p:nvSpPr>
        <p:spPr>
          <a:xfrm>
            <a:off x="1099343" y="4231758"/>
            <a:ext cx="1059066" cy="167994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A37E0FB-8060-E5C4-048A-CFBB0A7FD4EB}"/>
              </a:ext>
            </a:extLst>
          </p:cNvPr>
          <p:cNvSpPr/>
          <p:nvPr/>
        </p:nvSpPr>
        <p:spPr>
          <a:xfrm>
            <a:off x="2158409" y="4119461"/>
            <a:ext cx="1935126" cy="1679944"/>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65FE95-0ED8-DA20-06ED-62E1DB3CC8F4}"/>
              </a:ext>
            </a:extLst>
          </p:cNvPr>
          <p:cNvSpPr/>
          <p:nvPr/>
        </p:nvSpPr>
        <p:spPr>
          <a:xfrm>
            <a:off x="5624364" y="2715963"/>
            <a:ext cx="3721395" cy="14034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err="1"/>
              <a:t>Clearsky</a:t>
            </a:r>
            <a:r>
              <a:rPr lang="en-US" sz="2000" dirty="0"/>
              <a:t> and low cloud : overestimated by APCADA</a:t>
            </a:r>
          </a:p>
          <a:p>
            <a:pPr marL="285750" indent="-285750">
              <a:buFont typeface="Arial" panose="020B0604020202020204" pitchFamily="34" charset="0"/>
              <a:buChar char="•"/>
            </a:pPr>
            <a:r>
              <a:rPr lang="en-US" sz="2000" dirty="0"/>
              <a:t>Improved by GXB</a:t>
            </a:r>
          </a:p>
          <a:p>
            <a:pPr algn="ctr"/>
            <a:endParaRPr lang="en-US" dirty="0"/>
          </a:p>
        </p:txBody>
      </p:sp>
      <p:sp>
        <p:nvSpPr>
          <p:cNvPr id="11" name="Rectangle 10">
            <a:extLst>
              <a:ext uri="{FF2B5EF4-FFF2-40B4-BE49-F238E27FC236}">
                <a16:creationId xmlns:a16="http://schemas.microsoft.com/office/drawing/2014/main" id="{0201D347-1961-A7DB-76C6-E6028DBF09E2}"/>
              </a:ext>
            </a:extLst>
          </p:cNvPr>
          <p:cNvSpPr/>
          <p:nvPr/>
        </p:nvSpPr>
        <p:spPr>
          <a:xfrm>
            <a:off x="3285460" y="1338620"/>
            <a:ext cx="5975498" cy="1314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effectLst/>
                <a:latin typeface="Times New Roman" panose="02020603050405020304" pitchFamily="18" charset="0"/>
                <a:ea typeface="Times New Roman" panose="02020603050405020304" pitchFamily="18" charset="0"/>
              </a:rPr>
              <a:t>Since LWD measured at the Earth’s surface is marginally affected by high clouds because of large distance and cold emittance temperature, as a drawback, APCADA can detect only total cloud amounts without high clouds</a:t>
            </a:r>
            <a:endParaRPr lang="en-US" dirty="0">
              <a:solidFill>
                <a:schemeClr val="tx1"/>
              </a:solidFill>
            </a:endParaRPr>
          </a:p>
        </p:txBody>
      </p:sp>
    </p:spTree>
    <p:extLst>
      <p:ext uri="{BB962C8B-B14F-4D97-AF65-F5344CB8AC3E}">
        <p14:creationId xmlns:p14="http://schemas.microsoft.com/office/powerpoint/2010/main" val="981092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CDA4E0FB-AD84-227D-CEF1-B5FAB938A5B7}"/>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3C7D1E2D-0423-5E02-4B8C-0B20EC2B6600}"/>
              </a:ext>
            </a:extLst>
          </p:cNvPr>
          <p:cNvPicPr preferRelativeResize="0"/>
          <p:nvPr/>
        </p:nvPicPr>
        <p:blipFill rotWithShape="1">
          <a:blip r:embed="rId3">
            <a:alphaModFix/>
          </a:blip>
          <a:srcRect/>
          <a:stretch/>
        </p:blipFill>
        <p:spPr>
          <a:xfrm>
            <a:off x="0" y="3175"/>
            <a:ext cx="9144000" cy="714375"/>
          </a:xfrm>
          <a:prstGeom prst="rect">
            <a:avLst/>
          </a:prstGeom>
          <a:noFill/>
          <a:ln>
            <a:noFill/>
          </a:ln>
        </p:spPr>
      </p:pic>
      <p:pic>
        <p:nvPicPr>
          <p:cNvPr id="216" name="Google Shape;216;p6">
            <a:extLst>
              <a:ext uri="{FF2B5EF4-FFF2-40B4-BE49-F238E27FC236}">
                <a16:creationId xmlns:a16="http://schemas.microsoft.com/office/drawing/2014/main" id="{8D26A200-752F-D753-E7C7-D9E1ECBB40C5}"/>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CA33842B-FA90-9278-202C-A77A781B4F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22</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4816F013-3F74-285F-70E3-4396E252F2A1}"/>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pic>
        <p:nvPicPr>
          <p:cNvPr id="7" name="Picture 6" descr="A graph of a train and a train&#10;&#10;Description automatically generated">
            <a:extLst>
              <a:ext uri="{FF2B5EF4-FFF2-40B4-BE49-F238E27FC236}">
                <a16:creationId xmlns:a16="http://schemas.microsoft.com/office/drawing/2014/main" id="{82A06592-63A3-566F-B631-3F3FCC1EB009}"/>
              </a:ext>
            </a:extLst>
          </p:cNvPr>
          <p:cNvPicPr>
            <a:picLocks noChangeAspect="1"/>
          </p:cNvPicPr>
          <p:nvPr/>
        </p:nvPicPr>
        <p:blipFill>
          <a:blip r:embed="rId5"/>
          <a:stretch>
            <a:fillRect/>
          </a:stretch>
        </p:blipFill>
        <p:spPr>
          <a:xfrm>
            <a:off x="4455042" y="3376847"/>
            <a:ext cx="4439720" cy="3341453"/>
          </a:xfrm>
          <a:prstGeom prst="rect">
            <a:avLst/>
          </a:prstGeom>
        </p:spPr>
      </p:pic>
      <p:sp>
        <p:nvSpPr>
          <p:cNvPr id="9" name="Round Diagonal Corner Rectangle 8">
            <a:extLst>
              <a:ext uri="{FF2B5EF4-FFF2-40B4-BE49-F238E27FC236}">
                <a16:creationId xmlns:a16="http://schemas.microsoft.com/office/drawing/2014/main" id="{128430E6-7E2C-5B15-0463-6EF186A87224}"/>
              </a:ext>
            </a:extLst>
          </p:cNvPr>
          <p:cNvSpPr/>
          <p:nvPr/>
        </p:nvSpPr>
        <p:spPr>
          <a:xfrm>
            <a:off x="1298829" y="1164345"/>
            <a:ext cx="3809491"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Extended dataset to 3 years </a:t>
            </a:r>
          </a:p>
        </p:txBody>
      </p:sp>
      <p:pic>
        <p:nvPicPr>
          <p:cNvPr id="3" name="Picture 2" descr="A graph and chart of the month and month&#10;&#10;Description automatically generated with medium confidence">
            <a:extLst>
              <a:ext uri="{FF2B5EF4-FFF2-40B4-BE49-F238E27FC236}">
                <a16:creationId xmlns:a16="http://schemas.microsoft.com/office/drawing/2014/main" id="{7B314F10-60CC-F3F3-63BB-0EC3EB829968}"/>
              </a:ext>
            </a:extLst>
          </p:cNvPr>
          <p:cNvPicPr>
            <a:picLocks noChangeAspect="1"/>
          </p:cNvPicPr>
          <p:nvPr/>
        </p:nvPicPr>
        <p:blipFill>
          <a:blip r:embed="rId6"/>
          <a:stretch>
            <a:fillRect/>
          </a:stretch>
        </p:blipFill>
        <p:spPr>
          <a:xfrm>
            <a:off x="117475" y="3509120"/>
            <a:ext cx="3740588" cy="2701835"/>
          </a:xfrm>
          <a:prstGeom prst="rect">
            <a:avLst/>
          </a:prstGeom>
        </p:spPr>
      </p:pic>
      <p:sp>
        <p:nvSpPr>
          <p:cNvPr id="6" name="Rectangle 5">
            <a:extLst>
              <a:ext uri="{FF2B5EF4-FFF2-40B4-BE49-F238E27FC236}">
                <a16:creationId xmlns:a16="http://schemas.microsoft.com/office/drawing/2014/main" id="{013AC10B-2827-B6B7-CC5E-1B826384E901}"/>
              </a:ext>
            </a:extLst>
          </p:cNvPr>
          <p:cNvSpPr/>
          <p:nvPr/>
        </p:nvSpPr>
        <p:spPr>
          <a:xfrm>
            <a:off x="2576814" y="-25121"/>
            <a:ext cx="6369737" cy="2023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t>To see if it’s possible to testing </a:t>
            </a:r>
            <a:r>
              <a:rPr lang="en-US" sz="1600" dirty="0" err="1"/>
              <a:t>XGBoost</a:t>
            </a:r>
            <a:r>
              <a:rPr lang="en-US" sz="1600" dirty="0"/>
              <a:t> using the data of less than a year, given the variable nature of meteorological parameters, i.e., cloud fraction.</a:t>
            </a:r>
          </a:p>
          <a:p>
            <a:pPr algn="just"/>
            <a:endParaRPr lang="en-US" sz="1600" dirty="0"/>
          </a:p>
          <a:p>
            <a:pPr algn="just"/>
            <a:r>
              <a:rPr lang="en-US" sz="1600" dirty="0"/>
              <a:t>If so, the two periods could be used, including the core months of winter and summers, shown in the right plot, on bottom.</a:t>
            </a:r>
          </a:p>
        </p:txBody>
      </p:sp>
      <p:pic>
        <p:nvPicPr>
          <p:cNvPr id="12" name="Picture 11" descr="A white box with black text and numbers&#10;&#10;Description automatically generated">
            <a:extLst>
              <a:ext uri="{FF2B5EF4-FFF2-40B4-BE49-F238E27FC236}">
                <a16:creationId xmlns:a16="http://schemas.microsoft.com/office/drawing/2014/main" id="{C88BE073-59FC-2A58-6DE8-CF90ECF463E9}"/>
              </a:ext>
            </a:extLst>
          </p:cNvPr>
          <p:cNvPicPr>
            <a:picLocks noChangeAspect="1"/>
          </p:cNvPicPr>
          <p:nvPr/>
        </p:nvPicPr>
        <p:blipFill>
          <a:blip r:embed="rId7"/>
          <a:stretch>
            <a:fillRect/>
          </a:stretch>
        </p:blipFill>
        <p:spPr>
          <a:xfrm>
            <a:off x="121484" y="2039294"/>
            <a:ext cx="4901609" cy="1343864"/>
          </a:xfrm>
          <a:prstGeom prst="rect">
            <a:avLst/>
          </a:prstGeom>
        </p:spPr>
      </p:pic>
    </p:spTree>
    <p:extLst>
      <p:ext uri="{BB962C8B-B14F-4D97-AF65-F5344CB8AC3E}">
        <p14:creationId xmlns:p14="http://schemas.microsoft.com/office/powerpoint/2010/main" val="226795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9AE30CF7-AB18-D7B7-A0F3-43C663D5406D}"/>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529B2388-383C-D63B-8A96-C464628B5F68}"/>
              </a:ext>
            </a:extLst>
          </p:cNvPr>
          <p:cNvPicPr preferRelativeResize="0"/>
          <p:nvPr/>
        </p:nvPicPr>
        <p:blipFill rotWithShape="1">
          <a:blip r:embed="rId3">
            <a:alphaModFix/>
          </a:blip>
          <a:srcRect/>
          <a:stretch/>
        </p:blipFill>
        <p:spPr>
          <a:xfrm>
            <a:off x="0" y="3175"/>
            <a:ext cx="9144000" cy="714375"/>
          </a:xfrm>
          <a:prstGeom prst="rect">
            <a:avLst/>
          </a:prstGeom>
          <a:noFill/>
          <a:ln>
            <a:noFill/>
          </a:ln>
        </p:spPr>
      </p:pic>
      <p:pic>
        <p:nvPicPr>
          <p:cNvPr id="216" name="Google Shape;216;p6">
            <a:extLst>
              <a:ext uri="{FF2B5EF4-FFF2-40B4-BE49-F238E27FC236}">
                <a16:creationId xmlns:a16="http://schemas.microsoft.com/office/drawing/2014/main" id="{3F9FFFBC-CC10-5813-6E5B-B6584468AA18}"/>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17" name="Google Shape;217;p6">
            <a:extLst>
              <a:ext uri="{FF2B5EF4-FFF2-40B4-BE49-F238E27FC236}">
                <a16:creationId xmlns:a16="http://schemas.microsoft.com/office/drawing/2014/main" id="{EE25C3B2-764F-CCE8-1309-81876077EE6A}"/>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t>I. Data and methodology </a:t>
            </a:r>
            <a:endParaRPr dirty="0"/>
          </a:p>
        </p:txBody>
      </p:sp>
      <p:sp>
        <p:nvSpPr>
          <p:cNvPr id="8" name="Espace réservé du numéro de diapositive 7">
            <a:extLst>
              <a:ext uri="{FF2B5EF4-FFF2-40B4-BE49-F238E27FC236}">
                <a16:creationId xmlns:a16="http://schemas.microsoft.com/office/drawing/2014/main" id="{09F624EA-96CC-9986-1BE7-FB4E6342EE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23</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FBE11623-0FE1-AC28-A85A-B8EB953F2858}"/>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EB523AD3-EB8A-9484-3027-D1E7D820E336}"/>
              </a:ext>
            </a:extLst>
          </p:cNvPr>
          <p:cNvSpPr/>
          <p:nvPr/>
        </p:nvSpPr>
        <p:spPr>
          <a:xfrm>
            <a:off x="1298829" y="1164345"/>
            <a:ext cx="3809491"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To do </a:t>
            </a:r>
          </a:p>
        </p:txBody>
      </p:sp>
      <p:sp>
        <p:nvSpPr>
          <p:cNvPr id="6" name="Text Placeholder 2">
            <a:extLst>
              <a:ext uri="{FF2B5EF4-FFF2-40B4-BE49-F238E27FC236}">
                <a16:creationId xmlns:a16="http://schemas.microsoft.com/office/drawing/2014/main" id="{D3804816-25A2-46C8-EA36-F575A1FF349A}"/>
              </a:ext>
            </a:extLst>
          </p:cNvPr>
          <p:cNvSpPr txBox="1">
            <a:spLocks/>
          </p:cNvSpPr>
          <p:nvPr/>
        </p:nvSpPr>
        <p:spPr>
          <a:xfrm>
            <a:off x="648329" y="1963204"/>
            <a:ext cx="6836733" cy="442807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indent="-457200">
              <a:buFont typeface="Wingdings" pitchFamily="2" charset="2"/>
              <a:buChar char="q"/>
            </a:pPr>
            <a:r>
              <a:rPr lang="en-US" sz="2000" dirty="0"/>
              <a:t>Motivation </a:t>
            </a:r>
          </a:p>
          <a:p>
            <a:pPr marL="1143000" lvl="1" indent="-457200">
              <a:buFont typeface="Wingdings" pitchFamily="2" charset="2"/>
              <a:buChar char="q"/>
            </a:pPr>
            <a:r>
              <a:rPr lang="en-US" sz="2000" dirty="0"/>
              <a:t>Improvement of APCADA:</a:t>
            </a:r>
          </a:p>
          <a:p>
            <a:pPr marL="1600200" lvl="2" indent="-457200">
              <a:buFont typeface="Wingdings" pitchFamily="2" charset="2"/>
              <a:buChar char="q"/>
            </a:pPr>
            <a:r>
              <a:rPr lang="en-US" sz="2000" dirty="0"/>
              <a:t>High cloud detection</a:t>
            </a:r>
          </a:p>
          <a:p>
            <a:pPr marL="1600200" lvl="2" indent="-457200">
              <a:buFont typeface="Wingdings" pitchFamily="2" charset="2"/>
              <a:buChar char="q"/>
            </a:pPr>
            <a:r>
              <a:rPr lang="en-US" sz="2000" dirty="0"/>
              <a:t>Continuous output</a:t>
            </a:r>
          </a:p>
          <a:p>
            <a:pPr marL="685800" lvl="5" indent="-457200">
              <a:buFont typeface="Wingdings" pitchFamily="2" charset="2"/>
              <a:buChar char="q"/>
            </a:pPr>
            <a:r>
              <a:rPr lang="en-US" sz="2000" dirty="0"/>
              <a:t>Lack of LW </a:t>
            </a:r>
            <a:r>
              <a:rPr lang="en-US" sz="2000" dirty="0">
                <a:sym typeface="Wingdings" pitchFamily="2" charset="2"/>
              </a:rPr>
              <a:t></a:t>
            </a:r>
            <a:r>
              <a:rPr lang="en-US" sz="2000" dirty="0"/>
              <a:t> cloud climate</a:t>
            </a:r>
            <a:r>
              <a:rPr lang="zh-CN" altLang="en-US" sz="2000" dirty="0"/>
              <a:t> </a:t>
            </a:r>
            <a:r>
              <a:rPr lang="en-US" sz="2000" dirty="0"/>
              <a:t>analysis.</a:t>
            </a:r>
          </a:p>
          <a:p>
            <a:pPr marL="685800" indent="-457200">
              <a:buFont typeface="Wingdings" pitchFamily="2" charset="2"/>
              <a:buChar char="q"/>
            </a:pPr>
            <a:r>
              <a:rPr lang="en-US" sz="2000" dirty="0"/>
              <a:t>Method: benchmark, model</a:t>
            </a:r>
            <a:r>
              <a:rPr lang="zh-CN" altLang="en-US" sz="2000" dirty="0"/>
              <a:t> </a:t>
            </a:r>
            <a:r>
              <a:rPr lang="en-US" altLang="zh-CN" sz="2000"/>
              <a:t>selection, </a:t>
            </a:r>
            <a:r>
              <a:rPr lang="en-US" sz="2000"/>
              <a:t>etc</a:t>
            </a:r>
            <a:r>
              <a:rPr lang="en-US" sz="2000" dirty="0"/>
              <a:t>..</a:t>
            </a:r>
          </a:p>
          <a:p>
            <a:pPr marL="685800" indent="-457200">
              <a:buFont typeface="Wingdings" pitchFamily="2" charset="2"/>
              <a:buChar char="q"/>
            </a:pPr>
            <a:r>
              <a:rPr lang="en-US" sz="2000" dirty="0" err="1"/>
              <a:t>Optimisation</a:t>
            </a:r>
            <a:r>
              <a:rPr lang="zh-CN" altLang="en-US" sz="2000" dirty="0"/>
              <a:t> </a:t>
            </a:r>
            <a:r>
              <a:rPr lang="en-US" altLang="zh-CN" sz="2000" dirty="0"/>
              <a:t>of </a:t>
            </a:r>
            <a:r>
              <a:rPr lang="en-US" altLang="zh-CN" sz="2000" dirty="0" err="1"/>
              <a:t>XGBoost</a:t>
            </a:r>
            <a:r>
              <a:rPr lang="en-US" altLang="zh-CN" sz="2000" dirty="0"/>
              <a:t> model: 1) feature engineering, optimization of parameters.</a:t>
            </a:r>
            <a:endParaRPr lang="en-US" sz="2000" dirty="0"/>
          </a:p>
          <a:p>
            <a:pPr marL="685800" indent="-457200">
              <a:buFont typeface="Wingdings" pitchFamily="2" charset="2"/>
              <a:buChar char="q"/>
            </a:pPr>
            <a:r>
              <a:rPr lang="en-US" sz="2000" dirty="0"/>
              <a:t>Update literature review</a:t>
            </a:r>
          </a:p>
          <a:p>
            <a:pPr marL="685800" indent="-457200">
              <a:buFont typeface="Wingdings" pitchFamily="2" charset="2"/>
              <a:buChar char="q"/>
            </a:pPr>
            <a:r>
              <a:rPr lang="en-US" sz="2000" dirty="0">
                <a:latin typeface="-webkit-standard"/>
              </a:rPr>
              <a:t>Detailed validation and Interpret r</a:t>
            </a:r>
            <a:r>
              <a:rPr lang="en-US" sz="2000" dirty="0"/>
              <a:t>esults</a:t>
            </a:r>
          </a:p>
          <a:p>
            <a:pPr marL="685800" indent="-457200">
              <a:buFont typeface="Wingdings" pitchFamily="2" charset="2"/>
              <a:buChar char="q"/>
            </a:pPr>
            <a:r>
              <a:rPr lang="en-US" sz="2000" dirty="0"/>
              <a:t>Improve writing</a:t>
            </a:r>
          </a:p>
          <a:p>
            <a:pPr marL="6858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2397514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DC19-03C4-5658-107C-605F2029D329}"/>
              </a:ext>
            </a:extLst>
          </p:cNvPr>
          <p:cNvSpPr>
            <a:spLocks noGrp="1"/>
          </p:cNvSpPr>
          <p:nvPr>
            <p:ph type="title"/>
          </p:nvPr>
        </p:nvSpPr>
        <p:spPr/>
        <p:txBody>
          <a:bodyPr/>
          <a:lstStyle/>
          <a:p>
            <a:r>
              <a:rPr lang="en-US" dirty="0"/>
              <a:t>Some raw ideas from Chao:</a:t>
            </a:r>
          </a:p>
        </p:txBody>
      </p:sp>
      <p:sp>
        <p:nvSpPr>
          <p:cNvPr id="4" name="Footer Placeholder 3">
            <a:extLst>
              <a:ext uri="{FF2B5EF4-FFF2-40B4-BE49-F238E27FC236}">
                <a16:creationId xmlns:a16="http://schemas.microsoft.com/office/drawing/2014/main" id="{49A4D1A9-60A6-1232-AF56-CCE9D29319BF}"/>
              </a:ext>
            </a:extLst>
          </p:cNvPr>
          <p:cNvSpPr>
            <a:spLocks noGrp="1"/>
          </p:cNvSpPr>
          <p:nvPr>
            <p:ph type="ftr" idx="11"/>
          </p:nvPr>
        </p:nvSpPr>
        <p:spPr/>
        <p:txBody>
          <a:bodyPr/>
          <a:lstStyle/>
          <a:p>
            <a:r>
              <a:rPr lang="fr-FR"/>
              <a:t>ITISE 2022 - 27th-30th June</a:t>
            </a:r>
            <a:endParaRPr lang="fr-FR" dirty="0"/>
          </a:p>
        </p:txBody>
      </p:sp>
      <p:sp>
        <p:nvSpPr>
          <p:cNvPr id="5" name="Slide Number Placeholder 4">
            <a:extLst>
              <a:ext uri="{FF2B5EF4-FFF2-40B4-BE49-F238E27FC236}">
                <a16:creationId xmlns:a16="http://schemas.microsoft.com/office/drawing/2014/main" id="{4D7F64EC-18B8-2FBE-1DE5-52765574DD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6" name="TextBox 5">
            <a:extLst>
              <a:ext uri="{FF2B5EF4-FFF2-40B4-BE49-F238E27FC236}">
                <a16:creationId xmlns:a16="http://schemas.microsoft.com/office/drawing/2014/main" id="{DC86F92C-F28B-126F-8E10-CF0E60C491BB}"/>
              </a:ext>
            </a:extLst>
          </p:cNvPr>
          <p:cNvSpPr txBox="1"/>
          <p:nvPr/>
        </p:nvSpPr>
        <p:spPr>
          <a:xfrm>
            <a:off x="453225" y="1274346"/>
            <a:ext cx="8635115" cy="4185761"/>
          </a:xfrm>
          <a:prstGeom prst="rect">
            <a:avLst/>
          </a:prstGeom>
          <a:noFill/>
        </p:spPr>
        <p:txBody>
          <a:bodyPr wrap="square" rtlCol="0">
            <a:spAutoFit/>
          </a:bodyPr>
          <a:lstStyle/>
          <a:p>
            <a:pPr marL="342900" indent="-342900" algn="just">
              <a:buAutoNum type="arabicPeriod"/>
            </a:pPr>
            <a:r>
              <a:rPr lang="en-US" dirty="0"/>
              <a:t>A description and analysis of Lacy CF data is not yet complete (missing actually). A brief description could help to improve the presentation (which variable is used, freq., relative role of thin and thick cloud, </a:t>
            </a:r>
            <a:r>
              <a:rPr lang="en-US" dirty="0" err="1"/>
              <a:t>etc</a:t>
            </a:r>
            <a:r>
              <a:rPr lang="en-US" dirty="0"/>
              <a:t>). </a:t>
            </a:r>
          </a:p>
          <a:p>
            <a:pPr marL="342900" indent="-342900" algn="just">
              <a:buAutoNum type="arabicPeriod"/>
            </a:pPr>
            <a:r>
              <a:rPr lang="en-US" dirty="0"/>
              <a:t>For the scientific motivation of this research: a) as you said in the ppt, APACADA performs worse for high cloud, while XGBoost is for all types (depending on the </a:t>
            </a:r>
            <a:r>
              <a:rPr lang="en-US" dirty="0" err="1"/>
              <a:t>predictant</a:t>
            </a:r>
            <a:r>
              <a:rPr lang="en-US" dirty="0"/>
              <a:t>, i.e., lacy data, that’s a season why we need a description of lacy data). That’s could be potentially a powerful advantage of XGBoost. We could first confirm the APACADA’s low-level skill during the high cloud period, relative to its performance in the period of low cloud. We could select the periods using lacy data (or other data, such as era5). And then to see how XGBoost behaviors in low/high cloud periods. (Attention: for lacy CF: </a:t>
            </a:r>
            <a:r>
              <a:rPr lang="en-US" dirty="0" err="1"/>
              <a:t>Toute</a:t>
            </a:r>
            <a:r>
              <a:rPr lang="en-US" dirty="0"/>
              <a:t> les fractions </a:t>
            </a:r>
            <a:r>
              <a:rPr lang="en-US" dirty="0" err="1"/>
              <a:t>nuageuses</a:t>
            </a:r>
            <a:r>
              <a:rPr lang="en-US" dirty="0"/>
              <a:t> plus-haut </a:t>
            </a:r>
            <a:r>
              <a:rPr lang="en-US" dirty="0" err="1"/>
              <a:t>sont</a:t>
            </a:r>
            <a:r>
              <a:rPr lang="en-US" dirty="0"/>
              <a:t> </a:t>
            </a:r>
            <a:r>
              <a:rPr lang="en-US" dirty="0" err="1"/>
              <a:t>calculées</a:t>
            </a:r>
            <a:r>
              <a:rPr lang="en-US" dirty="0"/>
              <a:t> pour un angle </a:t>
            </a:r>
            <a:r>
              <a:rPr lang="en-US" dirty="0" err="1"/>
              <a:t>zénithal</a:t>
            </a:r>
            <a:r>
              <a:rPr lang="en-US" dirty="0"/>
              <a:t> </a:t>
            </a:r>
            <a:r>
              <a:rPr lang="en-US" dirty="0" err="1"/>
              <a:t>inférieur</a:t>
            </a:r>
            <a:r>
              <a:rPr lang="en-US" dirty="0"/>
              <a:t> </a:t>
            </a:r>
            <a:r>
              <a:rPr lang="en-US" dirty="0" err="1"/>
              <a:t>à</a:t>
            </a:r>
            <a:r>
              <a:rPr lang="en-US" dirty="0"/>
              <a:t> 75 </a:t>
            </a:r>
            <a:r>
              <a:rPr lang="en-US" dirty="0" err="1"/>
              <a:t>degrés</a:t>
            </a:r>
            <a:r>
              <a:rPr lang="en-US" dirty="0"/>
              <a:t>). The idea is to show and prove that XGBoost could improve cloud estimation and especially the high-cloud estimation.</a:t>
            </a:r>
          </a:p>
          <a:p>
            <a:pPr marL="342900" indent="-342900" algn="just">
              <a:buAutoNum type="arabicPeriod"/>
            </a:pPr>
            <a:r>
              <a:rPr lang="en-US" dirty="0"/>
              <a:t>CF_APACADA produces discrete values, we may have to be careful in the model evaluation: just try to figure out the influence of the discreteness. a) first we’d better to confirm if it’s a normal distribution, so that we could use </a:t>
            </a:r>
            <a:r>
              <a:rPr lang="en-US" dirty="0" err="1"/>
              <a:t>perssion</a:t>
            </a:r>
            <a:r>
              <a:rPr lang="en-US" dirty="0"/>
              <a:t> correlation safely. b) for MAE or PMAE, we could try to smooth the CF_APACADA series to see if the results will be largely changed.</a:t>
            </a:r>
          </a:p>
          <a:p>
            <a:pPr marL="342900" indent="-342900" algn="just">
              <a:buAutoNum type="arabicPeriod"/>
            </a:pPr>
            <a:r>
              <a:rPr lang="en-US" dirty="0"/>
              <a:t>I think it’s better to apply XGBoost for all available data in the paper.</a:t>
            </a:r>
          </a:p>
          <a:p>
            <a:pPr algn="just"/>
            <a:br>
              <a:rPr lang="en-US" dirty="0"/>
            </a:br>
            <a:endParaRPr lang="en-US" dirty="0"/>
          </a:p>
        </p:txBody>
      </p:sp>
    </p:spTree>
    <p:extLst>
      <p:ext uri="{BB962C8B-B14F-4D97-AF65-F5344CB8AC3E}">
        <p14:creationId xmlns:p14="http://schemas.microsoft.com/office/powerpoint/2010/main" val="1050600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19" descr="À la découverte de l&amp;#39;Ile de la Réunion : les lieux à ne pas rater - Guide  tourisme : des conseils pour voyager en France"/>
          <p:cNvPicPr preferRelativeResize="0"/>
          <p:nvPr/>
        </p:nvPicPr>
        <p:blipFill rotWithShape="1">
          <a:blip r:embed="rId3">
            <a:alphaModFix/>
          </a:blip>
          <a:srcRect/>
          <a:stretch/>
        </p:blipFill>
        <p:spPr>
          <a:xfrm>
            <a:off x="91946" y="880776"/>
            <a:ext cx="8966184" cy="4965350"/>
          </a:xfrm>
          <a:prstGeom prst="rect">
            <a:avLst/>
          </a:prstGeom>
          <a:noFill/>
          <a:ln>
            <a:noFill/>
          </a:ln>
        </p:spPr>
      </p:pic>
      <p:pic>
        <p:nvPicPr>
          <p:cNvPr id="351" name="Google Shape;351;p19"/>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352" name="Google Shape;352;p19"/>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354" name="Google Shape;354;p19"/>
          <p:cNvSpPr txBox="1"/>
          <p:nvPr/>
        </p:nvSpPr>
        <p:spPr>
          <a:xfrm>
            <a:off x="2925013" y="4410429"/>
            <a:ext cx="3889375" cy="863600"/>
          </a:xfrm>
          <a:prstGeom prst="rect">
            <a:avLst/>
          </a:prstGeom>
          <a:gradFill>
            <a:gsLst>
              <a:gs pos="0">
                <a:srgbClr val="000000">
                  <a:alpha val="0"/>
                </a:srgbClr>
              </a:gs>
              <a:gs pos="100000">
                <a:srgbClr val="000000">
                  <a:alpha val="4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800"/>
              <a:buFont typeface="Calibri"/>
              <a:buNone/>
            </a:pPr>
            <a:r>
              <a:rPr lang="en-US" sz="4800" b="1" i="0" u="none" strike="noStrike" cap="none">
                <a:solidFill>
                  <a:srgbClr val="FFFFFF"/>
                </a:solidFill>
                <a:latin typeface="Calibri"/>
                <a:ea typeface="Calibri"/>
                <a:cs typeface="Calibri"/>
                <a:sym typeface="Calibri"/>
              </a:rPr>
              <a:t>Thank you !</a:t>
            </a:r>
            <a:endParaRPr sz="1400" b="0" i="0" u="none" strike="noStrike" cap="none">
              <a:solidFill>
                <a:srgbClr val="000000"/>
              </a:solidFill>
              <a:latin typeface="Arial"/>
              <a:ea typeface="Arial"/>
              <a:cs typeface="Arial"/>
              <a:sym typeface="Arial"/>
            </a:endParaRPr>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25</a:t>
            </a:fld>
            <a:endParaRPr lang="en-US" dirty="0">
              <a:solidFill>
                <a:srgbClr val="0099FF"/>
              </a:solidFill>
            </a:endParaRPr>
          </a:p>
        </p:txBody>
      </p:sp>
      <p:sp>
        <p:nvSpPr>
          <p:cNvPr id="8"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185" name="Google Shape;185;p3"/>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186" name="Google Shape;186;p3"/>
          <p:cNvSpPr txBox="1"/>
          <p:nvPr/>
        </p:nvSpPr>
        <p:spPr>
          <a:xfrm>
            <a:off x="3419475" y="73025"/>
            <a:ext cx="2881312" cy="523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Arial"/>
              <a:buNone/>
            </a:pPr>
            <a:r>
              <a:rPr lang="en-US" sz="2800" b="1" i="1" u="none" strike="noStrike" cap="none" dirty="0">
                <a:solidFill>
                  <a:schemeClr val="lt1"/>
                </a:solidFill>
                <a:latin typeface="Arial"/>
                <a:ea typeface="Arial"/>
                <a:cs typeface="Arial"/>
                <a:sym typeface="Arial"/>
              </a:rPr>
              <a:t>Outline </a:t>
            </a:r>
            <a:endParaRPr sz="1400" b="0" i="0" u="none" strike="noStrike" cap="none" dirty="0">
              <a:solidFill>
                <a:srgbClr val="000000"/>
              </a:solidFill>
              <a:latin typeface="Arial"/>
              <a:ea typeface="Arial"/>
              <a:cs typeface="Arial"/>
              <a:sym typeface="Arial"/>
            </a:endParaRPr>
          </a:p>
        </p:txBody>
      </p:sp>
      <p:sp>
        <p:nvSpPr>
          <p:cNvPr id="3"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3</a:t>
            </a:fld>
            <a:endParaRPr lang="en-US" dirty="0">
              <a:solidFill>
                <a:srgbClr val="0099FF"/>
              </a:solidFill>
            </a:endParaRPr>
          </a:p>
        </p:txBody>
      </p:sp>
      <p:sp>
        <p:nvSpPr>
          <p:cNvPr id="5" name="ZoneTexte 4"/>
          <p:cNvSpPr txBox="1"/>
          <p:nvPr/>
        </p:nvSpPr>
        <p:spPr>
          <a:xfrm>
            <a:off x="924126" y="1355355"/>
            <a:ext cx="6463462" cy="2932341"/>
          </a:xfrm>
          <a:prstGeom prst="rect">
            <a:avLst/>
          </a:prstGeom>
          <a:noFill/>
        </p:spPr>
        <p:txBody>
          <a:bodyPr wrap="square" rtlCol="0">
            <a:spAutoFit/>
          </a:bodyPr>
          <a:lstStyle/>
          <a:p>
            <a:pPr>
              <a:lnSpc>
                <a:spcPct val="200000"/>
              </a:lnSpc>
            </a:pPr>
            <a:r>
              <a:rPr lang="fr-FR" sz="2400" i="1" dirty="0"/>
              <a:t>Introduction</a:t>
            </a:r>
          </a:p>
          <a:p>
            <a:pPr marL="400050" indent="-400050">
              <a:lnSpc>
                <a:spcPct val="200000"/>
              </a:lnSpc>
              <a:buAutoNum type="romanUcPeriod"/>
            </a:pPr>
            <a:r>
              <a:rPr lang="fr-FR" sz="2400" dirty="0"/>
              <a:t>Data and methodology</a:t>
            </a:r>
          </a:p>
          <a:p>
            <a:pPr marL="400050" indent="-400050">
              <a:lnSpc>
                <a:spcPct val="200000"/>
              </a:lnSpc>
              <a:buAutoNum type="romanUcPeriod"/>
            </a:pPr>
            <a:r>
              <a:rPr lang="en-US" sz="2400" dirty="0"/>
              <a:t>Results</a:t>
            </a:r>
          </a:p>
          <a:p>
            <a:pPr marL="400050" indent="-400050">
              <a:lnSpc>
                <a:spcPct val="200000"/>
              </a:lnSpc>
              <a:buAutoNum type="romanUcPeriod"/>
            </a:pPr>
            <a:r>
              <a:rPr lang="fr-FR" sz="2400" dirty="0"/>
              <a:t>Conclusion and perspective</a:t>
            </a:r>
          </a:p>
        </p:txBody>
      </p:sp>
      <p:sp>
        <p:nvSpPr>
          <p:cNvPr id="2" name="Round Diagonal Corner Rectangle 1">
            <a:extLst>
              <a:ext uri="{FF2B5EF4-FFF2-40B4-BE49-F238E27FC236}">
                <a16:creationId xmlns:a16="http://schemas.microsoft.com/office/drawing/2014/main" id="{FFF42198-4485-9C55-622B-E343B242F23B}"/>
              </a:ext>
            </a:extLst>
          </p:cNvPr>
          <p:cNvSpPr/>
          <p:nvPr/>
        </p:nvSpPr>
        <p:spPr>
          <a:xfrm>
            <a:off x="5602014" y="1355355"/>
            <a:ext cx="2785241" cy="1776728"/>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Chao: Add a motivation please</a:t>
            </a:r>
          </a:p>
        </p:txBody>
      </p:sp>
    </p:spTree>
    <p:extLst>
      <p:ext uri="{BB962C8B-B14F-4D97-AF65-F5344CB8AC3E}">
        <p14:creationId xmlns:p14="http://schemas.microsoft.com/office/powerpoint/2010/main" val="1068157554"/>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185" name="Google Shape;185;p3"/>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186" name="Google Shape;186;p3"/>
          <p:cNvSpPr txBox="1"/>
          <p:nvPr/>
        </p:nvSpPr>
        <p:spPr>
          <a:xfrm>
            <a:off x="3419475" y="73025"/>
            <a:ext cx="288131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n-US" sz="2800" b="1" i="1" u="none" strike="noStrike" cap="none">
                <a:solidFill>
                  <a:schemeClr val="lt1"/>
                </a:solidFill>
                <a:latin typeface="Arial"/>
                <a:ea typeface="Arial"/>
                <a:cs typeface="Arial"/>
                <a:sym typeface="Arial"/>
              </a:rPr>
              <a:t>Introduction </a:t>
            </a:r>
            <a:endParaRPr sz="1400" b="0" i="0" u="none" strike="noStrike" cap="none">
              <a:solidFill>
                <a:srgbClr val="000000"/>
              </a:solidFill>
              <a:latin typeface="Arial"/>
              <a:ea typeface="Arial"/>
              <a:cs typeface="Arial"/>
              <a:sym typeface="Arial"/>
            </a:endParaRPr>
          </a:p>
        </p:txBody>
      </p:sp>
      <p:sp>
        <p:nvSpPr>
          <p:cNvPr id="187" name="Google Shape;187;p3"/>
          <p:cNvSpPr txBox="1"/>
          <p:nvPr/>
        </p:nvSpPr>
        <p:spPr>
          <a:xfrm>
            <a:off x="1552813" y="3196333"/>
            <a:ext cx="8275637" cy="81556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q"/>
            </a:pPr>
            <a:r>
              <a:rPr lang="en-US" b="0" i="0" u="none" strike="noStrike" cap="none" dirty="0">
                <a:solidFill>
                  <a:schemeClr val="dk1"/>
                </a:solidFill>
                <a:latin typeface="Calibri"/>
                <a:ea typeface="Calibri"/>
                <a:cs typeface="Calibri"/>
                <a:sym typeface="Calibri"/>
              </a:rPr>
              <a:t>Important influence </a:t>
            </a:r>
            <a:r>
              <a:rPr lang="en-US" dirty="0">
                <a:solidFill>
                  <a:schemeClr val="dk1"/>
                </a:solidFill>
                <a:latin typeface="Calibri"/>
                <a:ea typeface="Calibri"/>
                <a:cs typeface="Calibri"/>
                <a:sym typeface="Calibri"/>
              </a:rPr>
              <a:t>of clouds </a:t>
            </a:r>
            <a:r>
              <a:rPr lang="en-US" b="0" i="0" u="none" strike="noStrike" cap="none" dirty="0">
                <a:solidFill>
                  <a:schemeClr val="dk1"/>
                </a:solidFill>
                <a:latin typeface="Calibri"/>
                <a:ea typeface="Calibri"/>
                <a:cs typeface="Calibri"/>
                <a:sym typeface="Calibri"/>
              </a:rPr>
              <a:t>on the Earth’s radiation budget</a:t>
            </a:r>
            <a:endParaRPr b="0" i="0" u="none" strike="noStrike" cap="none" dirty="0">
              <a:solidFill>
                <a:srgbClr val="000000"/>
              </a:solidFill>
              <a:sym typeface="Arial"/>
            </a:endParaRPr>
          </a:p>
          <a:p>
            <a:pPr marL="285750" marR="0" lvl="0" indent="-285750" algn="just" rtl="0">
              <a:lnSpc>
                <a:spcPct val="150000"/>
              </a:lnSpc>
              <a:spcBef>
                <a:spcPts val="600"/>
              </a:spcBef>
              <a:spcAft>
                <a:spcPts val="0"/>
              </a:spcAft>
              <a:buClr>
                <a:schemeClr val="dk1"/>
              </a:buClr>
              <a:buSzPts val="1800"/>
              <a:buFont typeface="Wingdings" panose="05000000000000000000" pitchFamily="2" charset="2"/>
              <a:buChar char="q"/>
            </a:pPr>
            <a:r>
              <a:rPr lang="en-US" b="0" i="0" u="none" strike="noStrike" cap="none" dirty="0">
                <a:solidFill>
                  <a:schemeClr val="dk1"/>
                </a:solidFill>
                <a:latin typeface="Calibri"/>
                <a:ea typeface="Calibri"/>
                <a:cs typeface="Calibri"/>
                <a:sym typeface="Calibri"/>
              </a:rPr>
              <a:t>CF: fraction of the atmosphere volume or projected area occupied by clouds [unit: octat]</a:t>
            </a:r>
            <a:endParaRPr b="0" i="0" u="none" strike="noStrike" cap="none" dirty="0">
              <a:solidFill>
                <a:srgbClr val="000000"/>
              </a:solidFill>
              <a:sym typeface="Arial"/>
            </a:endParaRPr>
          </a:p>
        </p:txBody>
      </p:sp>
      <p:sp>
        <p:nvSpPr>
          <p:cNvPr id="188" name="Google Shape;188;p3"/>
          <p:cNvSpPr txBox="1"/>
          <p:nvPr/>
        </p:nvSpPr>
        <p:spPr>
          <a:xfrm>
            <a:off x="582617" y="4482332"/>
            <a:ext cx="7825685" cy="186200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1200"/>
              </a:spcAft>
              <a:buClr>
                <a:schemeClr val="dk1"/>
              </a:buClr>
              <a:buSzPts val="1800"/>
              <a:buFont typeface="Noto Sans Symbols"/>
              <a:buChar char="⮚"/>
            </a:pPr>
            <a:r>
              <a:rPr lang="en-US" b="1" i="0" u="none" strike="noStrike" cap="none" dirty="0">
                <a:solidFill>
                  <a:schemeClr val="dk1"/>
                </a:solidFill>
                <a:latin typeface="Calibri"/>
                <a:ea typeface="Calibri"/>
                <a:cs typeface="Calibri"/>
                <a:sym typeface="Calibri"/>
              </a:rPr>
              <a:t>Automatic Partial Cloud Amount Detection Algorithm </a:t>
            </a:r>
            <a:r>
              <a:rPr lang="en-US" b="0" i="1" u="none" strike="noStrike" cap="none" dirty="0">
                <a:solidFill>
                  <a:schemeClr val="dk1"/>
                </a:solidFill>
                <a:latin typeface="Calibri"/>
                <a:ea typeface="Calibri"/>
                <a:cs typeface="Calibri"/>
                <a:sym typeface="Calibri"/>
              </a:rPr>
              <a:t>(</a:t>
            </a:r>
            <a:r>
              <a:rPr lang="en-US" b="0" i="1" u="none" strike="noStrike" cap="none" dirty="0" err="1">
                <a:solidFill>
                  <a:schemeClr val="dk1"/>
                </a:solidFill>
                <a:latin typeface="Calibri"/>
                <a:ea typeface="Calibri"/>
                <a:cs typeface="Calibri"/>
                <a:sym typeface="Calibri"/>
              </a:rPr>
              <a:t>Dürr</a:t>
            </a:r>
            <a:r>
              <a:rPr lang="en-US" b="0" i="1" u="none" strike="noStrike" cap="none" dirty="0">
                <a:solidFill>
                  <a:schemeClr val="dk1"/>
                </a:solidFill>
                <a:latin typeface="Calibri"/>
                <a:ea typeface="Calibri"/>
                <a:cs typeface="Calibri"/>
                <a:sym typeface="Calibri"/>
              </a:rPr>
              <a:t> and </a:t>
            </a:r>
            <a:r>
              <a:rPr lang="en-US" b="0" i="1" u="none" strike="noStrike" cap="none" dirty="0" err="1">
                <a:solidFill>
                  <a:schemeClr val="dk1"/>
                </a:solidFill>
                <a:latin typeface="Calibri"/>
                <a:ea typeface="Calibri"/>
                <a:cs typeface="Calibri"/>
                <a:sym typeface="Calibri"/>
              </a:rPr>
              <a:t>Philipona</a:t>
            </a:r>
            <a:r>
              <a:rPr lang="en-US" b="0" i="1" u="none" strike="noStrike" cap="none" dirty="0">
                <a:solidFill>
                  <a:schemeClr val="dk1"/>
                </a:solidFill>
                <a:latin typeface="Calibri"/>
                <a:ea typeface="Calibri"/>
                <a:cs typeface="Calibri"/>
                <a:sym typeface="Calibri"/>
              </a:rPr>
              <a:t>, 2004), input: LWD, T and RH ; output: CF [octat], for estimation</a:t>
            </a:r>
            <a:endParaRPr b="0" i="0" u="none" strike="noStrike" cap="none" dirty="0">
              <a:solidFill>
                <a:srgbClr val="000000"/>
              </a:solidFill>
              <a:sym typeface="Arial"/>
            </a:endParaRPr>
          </a:p>
          <a:p>
            <a:pPr marL="285750" indent="-285750" algn="just">
              <a:lnSpc>
                <a:spcPct val="150000"/>
              </a:lnSpc>
              <a:buClr>
                <a:srgbClr val="FF9933"/>
              </a:buClr>
              <a:buSzPts val="1800"/>
              <a:buFont typeface="Noto Sans Symbols"/>
              <a:buChar char="⮚"/>
            </a:pPr>
            <a:r>
              <a:rPr lang="en-US" b="1" i="0" u="none" strike="noStrike" cap="none" dirty="0" err="1">
                <a:solidFill>
                  <a:srgbClr val="FF9933"/>
                </a:solidFill>
                <a:latin typeface="Calibri"/>
                <a:ea typeface="Calibri"/>
                <a:cs typeface="Calibri"/>
                <a:sym typeface="Calibri"/>
              </a:rPr>
              <a:t>XGBoost</a:t>
            </a:r>
            <a:r>
              <a:rPr lang="en-US" b="1" dirty="0">
                <a:solidFill>
                  <a:srgbClr val="FF9933"/>
                </a:solidFill>
                <a:latin typeface="Calibri"/>
                <a:ea typeface="Calibri"/>
                <a:cs typeface="Calibri"/>
                <a:sym typeface="Calibri"/>
              </a:rPr>
              <a:t> </a:t>
            </a:r>
            <a:r>
              <a:rPr lang="en-US" b="1" i="0" u="none" strike="noStrike" cap="none" dirty="0">
                <a:solidFill>
                  <a:srgbClr val="FF9933"/>
                </a:solidFill>
                <a:latin typeface="Calibri"/>
                <a:ea typeface="Calibri"/>
                <a:cs typeface="Calibri"/>
                <a:sym typeface="Calibri"/>
              </a:rPr>
              <a:t>machine learning model </a:t>
            </a:r>
            <a:r>
              <a:rPr lang="en-US" u="none" strike="noStrike" cap="none" dirty="0">
                <a:solidFill>
                  <a:schemeClr val="bg2"/>
                </a:solidFill>
                <a:latin typeface="Calibri"/>
                <a:ea typeface="Calibri"/>
                <a:cs typeface="Calibri"/>
                <a:sym typeface="Calibri"/>
              </a:rPr>
              <a:t>(</a:t>
            </a:r>
            <a:r>
              <a:rPr lang="en-US" dirty="0">
                <a:solidFill>
                  <a:schemeClr val="bg2"/>
                </a:solidFill>
                <a:latin typeface="Calibri"/>
                <a:ea typeface="Calibri"/>
                <a:cs typeface="Calibri"/>
                <a:sym typeface="Calibri"/>
                <a:hlinkClick r:id="rId6"/>
              </a:rPr>
              <a:t>https://xgboost.readthedocs.io/en/stable/</a:t>
            </a:r>
            <a:r>
              <a:rPr lang="en-US" dirty="0">
                <a:solidFill>
                  <a:schemeClr val="bg2"/>
                </a:solidFill>
                <a:latin typeface="Calibri"/>
                <a:ea typeface="Calibri"/>
                <a:cs typeface="Calibri"/>
                <a:sym typeface="Calibri"/>
              </a:rPr>
              <a:t>),</a:t>
            </a:r>
            <a:r>
              <a:rPr lang="en-US" b="0" i="0" u="none" strike="noStrike" cap="none"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input: </a:t>
            </a:r>
            <a:r>
              <a:rPr lang="en-US" dirty="0">
                <a:latin typeface="Calibri" panose="020F0502020204030204" pitchFamily="34" charset="0"/>
                <a:cs typeface="Calibri" panose="020F0502020204030204" pitchFamily="34" charset="0"/>
              </a:rPr>
              <a:t>longwave, shortwave irradiance</a:t>
            </a:r>
            <a:r>
              <a:rPr lang="en-US" i="1" dirty="0">
                <a:solidFill>
                  <a:schemeClr val="dk1"/>
                </a:solidFill>
                <a:latin typeface="Calibri"/>
                <a:ea typeface="Calibri"/>
                <a:cs typeface="Calibri"/>
                <a:sym typeface="Calibri"/>
              </a:rPr>
              <a:t>, T and RH ; output: CF [octat], for estimation </a:t>
            </a:r>
          </a:p>
          <a:p>
            <a:pPr marL="285750" indent="-285750" algn="just">
              <a:lnSpc>
                <a:spcPct val="150000"/>
              </a:lnSpc>
              <a:buClr>
                <a:srgbClr val="FF9933"/>
              </a:buClr>
              <a:buSzPts val="1800"/>
              <a:buFont typeface="Noto Sans Symbols"/>
              <a:buChar char="⮚"/>
            </a:pPr>
            <a:endParaRPr lang="en-US" dirty="0"/>
          </a:p>
        </p:txBody>
      </p:sp>
      <p:sp>
        <p:nvSpPr>
          <p:cNvPr id="190" name="Google Shape;190;p3"/>
          <p:cNvSpPr txBox="1"/>
          <p:nvPr/>
        </p:nvSpPr>
        <p:spPr>
          <a:xfrm>
            <a:off x="2320812" y="1192622"/>
            <a:ext cx="6317251" cy="1454204"/>
          </a:xfrm>
          <a:prstGeom prst="rect">
            <a:avLst/>
          </a:prstGeom>
          <a:noFill/>
          <a:ln>
            <a:noFill/>
          </a:ln>
        </p:spPr>
        <p:txBody>
          <a:bodyPr spcFirstLastPara="1" wrap="square" lIns="91425" tIns="45700" rIns="91425" bIns="45700" anchor="t" anchorCtr="0">
            <a:spAutoFit/>
          </a:bodyPr>
          <a:lstStyle/>
          <a:p>
            <a:pPr algn="just">
              <a:lnSpc>
                <a:spcPct val="150000"/>
              </a:lnSpc>
            </a:pPr>
            <a:r>
              <a:rPr lang="en-US" dirty="0">
                <a:latin typeface="Calibri" panose="020F0502020204030204" pitchFamily="34" charset="0"/>
                <a:cs typeface="Calibri" panose="020F0502020204030204" pitchFamily="34" charset="0"/>
              </a:rPr>
              <a:t>Estimation of Cloud Fraction (CF) with daytime observation from the BSRN (Baseline Solar Radiation </a:t>
            </a:r>
            <a:r>
              <a:rPr lang="en-US" sz="1600" dirty="0">
                <a:latin typeface="Calibri" panose="020F0502020204030204" pitchFamily="34" charset="0"/>
                <a:cs typeface="Calibri" panose="020F0502020204030204" pitchFamily="34" charset="0"/>
              </a:rPr>
              <a:t>Network</a:t>
            </a:r>
            <a:r>
              <a:rPr lang="en-US" dirty="0">
                <a:latin typeface="Calibri" panose="020F0502020204030204" pitchFamily="34" charset="0"/>
                <a:cs typeface="Calibri" panose="020F0502020204030204" pitchFamily="34" charset="0"/>
              </a:rPr>
              <a:t>) station of La </a:t>
            </a:r>
            <a:r>
              <a:rPr lang="en-US" dirty="0" err="1">
                <a:latin typeface="Calibri" panose="020F0502020204030204" pitchFamily="34" charset="0"/>
                <a:cs typeface="Calibri" panose="020F0502020204030204" pitchFamily="34" charset="0"/>
              </a:rPr>
              <a:t>Réunion</a:t>
            </a:r>
            <a:r>
              <a:rPr lang="en-US" dirty="0">
                <a:latin typeface="Calibri" panose="020F0502020204030204" pitchFamily="34" charset="0"/>
                <a:cs typeface="Calibri" panose="020F0502020204030204" pitchFamily="34" charset="0"/>
              </a:rPr>
              <a:t> in the South West Indian Ocean, using a </a:t>
            </a:r>
            <a:r>
              <a:rPr lang="en-US" dirty="0" err="1">
                <a:latin typeface="Calibri" panose="020F0502020204030204" pitchFamily="34" charset="0"/>
                <a:cs typeface="Calibri" panose="020F0502020204030204" pitchFamily="34" charset="0"/>
              </a:rPr>
              <a:t>XGBoost</a:t>
            </a:r>
            <a:r>
              <a:rPr lang="en-US" dirty="0">
                <a:latin typeface="Calibri" panose="020F0502020204030204" pitchFamily="34" charset="0"/>
                <a:cs typeface="Calibri" panose="020F0502020204030204" pitchFamily="34" charset="0"/>
              </a:rPr>
              <a:t> machine-learning (ML) model and </a:t>
            </a:r>
            <a:r>
              <a:rPr lang="en-US" sz="1500" dirty="0">
                <a:latin typeface="Calibri" panose="020F0502020204030204" pitchFamily="34" charset="0"/>
                <a:cs typeface="Calibri" panose="020F0502020204030204" pitchFamily="34" charset="0"/>
              </a:rPr>
              <a:t>Automatic</a:t>
            </a:r>
            <a:r>
              <a:rPr lang="en-US" dirty="0">
                <a:latin typeface="Calibri" panose="020F0502020204030204" pitchFamily="34" charset="0"/>
                <a:cs typeface="Calibri" panose="020F0502020204030204" pitchFamily="34" charset="0"/>
              </a:rPr>
              <a:t> Partial Cloud Amount Detection Algorithm (APCADA) </a:t>
            </a:r>
            <a:endParaRPr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2" name="Image 1"/>
          <p:cNvPicPr>
            <a:picLocks noChangeAspect="1"/>
          </p:cNvPicPr>
          <p:nvPr/>
        </p:nvPicPr>
        <p:blipFill>
          <a:blip r:embed="rId7"/>
          <a:stretch>
            <a:fillRect/>
          </a:stretch>
        </p:blipFill>
        <p:spPr>
          <a:xfrm>
            <a:off x="582618" y="1148232"/>
            <a:ext cx="1498594" cy="1498594"/>
          </a:xfrm>
          <a:prstGeom prst="rect">
            <a:avLst/>
          </a:prstGeom>
        </p:spPr>
      </p:pic>
      <p:sp>
        <p:nvSpPr>
          <p:cNvPr id="3"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4</a:t>
            </a:fld>
            <a:endParaRPr lang="en-US" dirty="0">
              <a:solidFill>
                <a:srgbClr val="0099FF"/>
              </a:solidFill>
            </a:endParaRPr>
          </a:p>
        </p:txBody>
      </p:sp>
      <p:sp>
        <p:nvSpPr>
          <p:cNvPr id="5" name="Round Diagonal Corner Rectangle 4">
            <a:extLst>
              <a:ext uri="{FF2B5EF4-FFF2-40B4-BE49-F238E27FC236}">
                <a16:creationId xmlns:a16="http://schemas.microsoft.com/office/drawing/2014/main" id="{8BF51EB1-13F9-9D85-CAE9-F45792EEB194}"/>
              </a:ext>
            </a:extLst>
          </p:cNvPr>
          <p:cNvSpPr/>
          <p:nvPr/>
        </p:nvSpPr>
        <p:spPr>
          <a:xfrm rot="20661962">
            <a:off x="4854495" y="5950804"/>
            <a:ext cx="4059530"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Chao: highlight APCADA = physical model</a:t>
            </a:r>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4"/>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197" name="Google Shape;197;p4"/>
          <p:cNvSpPr txBox="1"/>
          <p:nvPr/>
        </p:nvSpPr>
        <p:spPr>
          <a:xfrm>
            <a:off x="395287" y="765176"/>
            <a:ext cx="7705725"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i="0" u="none" strike="noStrike" cap="none" dirty="0">
                <a:solidFill>
                  <a:srgbClr val="000000"/>
                </a:solidFill>
                <a:latin typeface="Calibri"/>
                <a:ea typeface="Calibri"/>
                <a:cs typeface="Calibri"/>
                <a:sym typeface="Calibri"/>
              </a:rPr>
              <a:t>Class of clouds</a:t>
            </a:r>
            <a:r>
              <a:rPr lang="en-US" sz="1800" b="1"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198" name="Google Shape;198;p4"/>
          <p:cNvPicPr preferRelativeResize="0"/>
          <p:nvPr/>
        </p:nvPicPr>
        <p:blipFill rotWithShape="1">
          <a:blip r:embed="rId6">
            <a:alphaModFix/>
          </a:blip>
          <a:srcRect/>
          <a:stretch/>
        </p:blipFill>
        <p:spPr>
          <a:xfrm>
            <a:off x="1270022" y="1202783"/>
            <a:ext cx="6414188" cy="3603619"/>
          </a:xfrm>
          <a:prstGeom prst="rect">
            <a:avLst/>
          </a:prstGeom>
          <a:noFill/>
          <a:ln>
            <a:noFill/>
          </a:ln>
        </p:spPr>
      </p:pic>
      <p:sp>
        <p:nvSpPr>
          <p:cNvPr id="200" name="Google Shape;200;p4"/>
          <p:cNvSpPr txBox="1"/>
          <p:nvPr/>
        </p:nvSpPr>
        <p:spPr>
          <a:xfrm>
            <a:off x="3419475" y="73025"/>
            <a:ext cx="2808287"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n-US" sz="2800" b="1" i="1" u="none" strike="noStrike" cap="none">
                <a:solidFill>
                  <a:schemeClr val="lt1"/>
                </a:solidFill>
                <a:latin typeface="Arial"/>
                <a:ea typeface="Arial"/>
                <a:cs typeface="Arial"/>
                <a:sym typeface="Arial"/>
              </a:rPr>
              <a:t>Introduction </a:t>
            </a:r>
            <a:endParaRPr sz="1400" b="0" i="0" u="none" strike="noStrike" cap="none">
              <a:solidFill>
                <a:srgbClr val="000000"/>
              </a:solidFill>
              <a:latin typeface="Arial"/>
              <a:ea typeface="Arial"/>
              <a:cs typeface="Arial"/>
              <a:sym typeface="Arial"/>
            </a:endParaRPr>
          </a:p>
        </p:txBody>
      </p:sp>
      <p:sp>
        <p:nvSpPr>
          <p:cNvPr id="201" name="Google Shape;201;p4"/>
          <p:cNvSpPr txBox="1"/>
          <p:nvPr/>
        </p:nvSpPr>
        <p:spPr>
          <a:xfrm>
            <a:off x="846111" y="4860865"/>
            <a:ext cx="7391436" cy="463846"/>
          </a:xfrm>
          <a:prstGeom prst="rect">
            <a:avLst/>
          </a:prstGeom>
          <a:noFill/>
          <a:ln>
            <a:noFill/>
          </a:ln>
        </p:spPr>
        <p:txBody>
          <a:bodyPr spcFirstLastPara="1" wrap="square" lIns="90000" tIns="46800" rIns="90000" bIns="46800" anchor="t" anchorCtr="0">
            <a:spAutoFit/>
          </a:bodyPr>
          <a:lstStyle/>
          <a:p>
            <a:pPr lvl="0" algn="ctr">
              <a:buSzPts val="1600"/>
            </a:pPr>
            <a:r>
              <a:rPr lang="en-US" sz="1200" b="0" u="none" strike="noStrike" cap="none" dirty="0">
                <a:solidFill>
                  <a:srgbClr val="000000"/>
                </a:solidFill>
                <a:latin typeface="Calibri"/>
                <a:ea typeface="Calibri"/>
                <a:cs typeface="Calibri"/>
                <a:sym typeface="Calibri"/>
              </a:rPr>
              <a:t>Fig. 1: Different type of </a:t>
            </a:r>
            <a:r>
              <a:rPr lang="en-US" sz="1200" dirty="0">
                <a:latin typeface="Calibri"/>
                <a:ea typeface="Calibri"/>
                <a:cs typeface="Calibri"/>
                <a:sym typeface="Calibri"/>
              </a:rPr>
              <a:t>clouds </a:t>
            </a:r>
          </a:p>
          <a:p>
            <a:pPr lvl="0" algn="ctr">
              <a:buSzPts val="1600"/>
            </a:pPr>
            <a:r>
              <a:rPr lang="en-US" sz="1200" i="1" dirty="0">
                <a:latin typeface="Calibri"/>
                <a:ea typeface="Calibri"/>
                <a:cs typeface="Calibri"/>
                <a:sym typeface="Calibri"/>
              </a:rPr>
              <a:t>(Source: </a:t>
            </a:r>
            <a:r>
              <a:rPr lang="en-US" sz="1200" i="1" dirty="0">
                <a:latin typeface="Calibri"/>
                <a:ea typeface="Calibri"/>
                <a:cs typeface="Calibri"/>
                <a:sym typeface="Calibri"/>
                <a:hlinkClick r:id="rId7"/>
              </a:rPr>
              <a:t>https://media.bom.gov.au/social/blog/895/whats-that-cloud/</a:t>
            </a:r>
            <a:r>
              <a:rPr lang="en-US" sz="1200" i="1" dirty="0">
                <a:latin typeface="Calibri"/>
                <a:ea typeface="Calibri"/>
                <a:cs typeface="Calibri"/>
                <a:sym typeface="Calibri"/>
              </a:rPr>
              <a:t>)</a:t>
            </a:r>
            <a:endParaRPr sz="1100" b="0" i="0" u="none" strike="noStrike" cap="none" dirty="0">
              <a:solidFill>
                <a:srgbClr val="000000"/>
              </a:solidFill>
              <a:latin typeface="Arial"/>
              <a:ea typeface="Arial"/>
              <a:cs typeface="Arial"/>
              <a:sym typeface="Arial"/>
            </a:endParaRPr>
          </a:p>
        </p:txBody>
      </p:sp>
      <p:sp>
        <p:nvSpPr>
          <p:cNvPr id="2" name="ZoneTexte 1"/>
          <p:cNvSpPr txBox="1"/>
          <p:nvPr/>
        </p:nvSpPr>
        <p:spPr>
          <a:xfrm>
            <a:off x="647709" y="5324083"/>
            <a:ext cx="6016978" cy="6987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Estimation without high class CF for APCADA </a:t>
            </a:r>
          </a:p>
          <a:p>
            <a:pPr marL="285750" indent="-285750">
              <a:lnSpc>
                <a:spcPct val="150000"/>
              </a:lnSpc>
              <a:buFont typeface="Arial" panose="020B0604020202020204" pitchFamily="34" charset="0"/>
              <a:buChar char="•"/>
            </a:pPr>
            <a:r>
              <a:rPr lang="en-US"/>
              <a:t>Estimation with all class of clouds for XGBoost </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5</a:t>
            </a:fld>
            <a:endParaRPr lang="en-US" dirty="0">
              <a:solidFill>
                <a:srgbClr val="0099FF"/>
              </a:solidFill>
            </a:endParaRPr>
          </a:p>
        </p:txBody>
      </p:sp>
      <p:sp>
        <p:nvSpPr>
          <p:cNvPr id="13"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3" name="Round Diagonal Corner Rectangle 2">
            <a:extLst>
              <a:ext uri="{FF2B5EF4-FFF2-40B4-BE49-F238E27FC236}">
                <a16:creationId xmlns:a16="http://schemas.microsoft.com/office/drawing/2014/main" id="{AE1EAECC-2B4B-83FF-BC6D-9A3222F20307}"/>
              </a:ext>
            </a:extLst>
          </p:cNvPr>
          <p:cNvSpPr/>
          <p:nvPr/>
        </p:nvSpPr>
        <p:spPr>
          <a:xfrm rot="20070341">
            <a:off x="4833324" y="5397477"/>
            <a:ext cx="4059530"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Physical meaning ?</a:t>
            </a:r>
          </a:p>
          <a:p>
            <a:pPr marL="342900" indent="-342900" algn="ctr">
              <a:buAutoNum type="arabicPeriod"/>
            </a:pPr>
            <a:r>
              <a:rPr lang="en-US" sz="1800" dirty="0">
                <a:solidFill>
                  <a:srgbClr val="C00000"/>
                </a:solidFill>
              </a:rPr>
              <a:t>Depends on OBS/REF data</a:t>
            </a:r>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6"/>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216" name="Google Shape;216;p6"/>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217" name="Google Shape;217;p6"/>
          <p:cNvSpPr txBox="1"/>
          <p:nvPr/>
        </p:nvSpPr>
        <p:spPr>
          <a:xfrm>
            <a:off x="3203575" y="47625"/>
            <a:ext cx="4608512"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Clr>
                <a:schemeClr val="lt1"/>
              </a:buClr>
              <a:buSzPts val="2800"/>
              <a:buNone/>
              <a:defRPr sz="2800" b="1" i="1">
                <a:solidFill>
                  <a:schemeClr val="lt1"/>
                </a:solidFill>
              </a:defRPr>
            </a:lvl1pPr>
          </a:lstStyle>
          <a:p>
            <a:r>
              <a:rPr lang="en-US" dirty="0"/>
              <a:t>I. Data and methodology </a:t>
            </a:r>
            <a:endParaRPr dirty="0"/>
          </a:p>
        </p:txBody>
      </p:sp>
      <p:sp>
        <p:nvSpPr>
          <p:cNvPr id="4" name="Rectangle 3"/>
          <p:cNvSpPr/>
          <p:nvPr/>
        </p:nvSpPr>
        <p:spPr>
          <a:xfrm>
            <a:off x="965568" y="4961964"/>
            <a:ext cx="3084249" cy="646331"/>
          </a:xfrm>
          <a:prstGeom prst="rect">
            <a:avLst/>
          </a:prstGeom>
        </p:spPr>
        <p:txBody>
          <a:bodyPr wrap="square">
            <a:spAutoFit/>
          </a:bodyPr>
          <a:lstStyle/>
          <a:p>
            <a:pPr algn="ctr"/>
            <a:r>
              <a:rPr lang="fr-FR" sz="1200" dirty="0"/>
              <a:t>Fig. 2: Map stations BSRN </a:t>
            </a:r>
          </a:p>
          <a:p>
            <a:pPr algn="ctr"/>
            <a:r>
              <a:rPr lang="fr-FR" sz="1200" dirty="0"/>
              <a:t>(</a:t>
            </a:r>
            <a:r>
              <a:rPr lang="fr-FR" sz="1200" dirty="0">
                <a:hlinkClick r:id="rId6"/>
              </a:rPr>
              <a:t>https://bsrn.awi.de/nc/stations/maps/</a:t>
            </a:r>
            <a:r>
              <a:rPr lang="fr-FR" sz="1200" dirty="0"/>
              <a:t>), Reunion station and Energie </a:t>
            </a:r>
            <a:r>
              <a:rPr lang="fr-FR" sz="1200" dirty="0" err="1"/>
              <a:t>lab</a:t>
            </a:r>
            <a:endParaRPr lang="fr-FR" sz="1200" dirty="0"/>
          </a:p>
        </p:txBody>
      </p:sp>
      <p:sp>
        <p:nvSpPr>
          <p:cNvPr id="21" name="Google Shape;197;p4"/>
          <p:cNvSpPr txBox="1"/>
          <p:nvPr/>
        </p:nvSpPr>
        <p:spPr>
          <a:xfrm>
            <a:off x="381055" y="765175"/>
            <a:ext cx="7705725" cy="521758"/>
          </a:xfrm>
          <a:prstGeom prst="rect">
            <a:avLst/>
          </a:prstGeom>
          <a:noFill/>
          <a:ln>
            <a:noFill/>
          </a:ln>
        </p:spPr>
        <p:txBody>
          <a:bodyPr spcFirstLastPara="1" wrap="square" lIns="90000" tIns="45000" rIns="90000" bIns="45000" anchor="t" anchorCtr="0">
            <a:noAutofit/>
          </a:bodyPr>
          <a:lstStyle/>
          <a:p>
            <a:pPr lvl="0">
              <a:buSzPts val="2000"/>
            </a:pPr>
            <a:r>
              <a:rPr lang="en-US" sz="2000" b="1" dirty="0">
                <a:latin typeface="Calibri"/>
                <a:ea typeface="Calibri"/>
                <a:cs typeface="Calibri"/>
                <a:sym typeface="Calibri"/>
              </a:rPr>
              <a:t>Reunion station BSRN location: </a:t>
            </a: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22" name="Imag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89" y="1357684"/>
            <a:ext cx="4533919" cy="3058294"/>
          </a:xfrm>
          <a:prstGeom prst="rect">
            <a:avLst/>
          </a:prstGeom>
        </p:spPr>
      </p:pic>
      <p:pic>
        <p:nvPicPr>
          <p:cNvPr id="23" name="Image 22"/>
          <p:cNvPicPr>
            <a:picLocks noChangeAspect="1"/>
          </p:cNvPicPr>
          <p:nvPr/>
        </p:nvPicPr>
        <p:blipFill rotWithShape="1">
          <a:blip r:embed="rId8" cstate="print">
            <a:extLst>
              <a:ext uri="{28A0092B-C50C-407E-A947-70E740481C1C}">
                <a14:useLocalDpi xmlns:a14="http://schemas.microsoft.com/office/drawing/2010/main" val="0"/>
              </a:ext>
            </a:extLst>
          </a:blip>
          <a:srcRect t="11561" b="9864"/>
          <a:stretch/>
        </p:blipFill>
        <p:spPr>
          <a:xfrm>
            <a:off x="4666715" y="3479494"/>
            <a:ext cx="4109134" cy="2394502"/>
          </a:xfrm>
          <a:prstGeom prst="rect">
            <a:avLst/>
          </a:prstGeom>
          <a:ln>
            <a:solidFill>
              <a:srgbClr val="7030A0"/>
            </a:solidFill>
          </a:ln>
        </p:spPr>
      </p:pic>
      <p:pic>
        <p:nvPicPr>
          <p:cNvPr id="24" name="Imag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36545" y="1445866"/>
            <a:ext cx="1967931" cy="1738303"/>
          </a:xfrm>
          <a:prstGeom prst="rect">
            <a:avLst/>
          </a:prstGeom>
          <a:ln>
            <a:solidFill>
              <a:srgbClr val="FF6600"/>
            </a:solidFill>
          </a:ln>
        </p:spPr>
      </p:pic>
      <p:pic>
        <p:nvPicPr>
          <p:cNvPr id="25" name="Image 24"/>
          <p:cNvPicPr>
            <a:picLocks noChangeAspect="1"/>
          </p:cNvPicPr>
          <p:nvPr/>
        </p:nvPicPr>
        <p:blipFill rotWithShape="1">
          <a:blip r:embed="rId10" cstate="print">
            <a:extLst>
              <a:ext uri="{28A0092B-C50C-407E-A947-70E740481C1C}">
                <a14:useLocalDpi xmlns:a14="http://schemas.microsoft.com/office/drawing/2010/main" val="0"/>
              </a:ext>
            </a:extLst>
          </a:blip>
          <a:srcRect l="11871"/>
          <a:stretch/>
        </p:blipFill>
        <p:spPr>
          <a:xfrm>
            <a:off x="6864962" y="1551717"/>
            <a:ext cx="2050839" cy="1526600"/>
          </a:xfrm>
          <a:prstGeom prst="rect">
            <a:avLst/>
          </a:prstGeom>
          <a:ln>
            <a:solidFill>
              <a:schemeClr val="accent1"/>
            </a:solidFill>
          </a:ln>
        </p:spPr>
      </p:pic>
      <p:cxnSp>
        <p:nvCxnSpPr>
          <p:cNvPr id="6" name="Connecteur en angle 5"/>
          <p:cNvCxnSpPr>
            <a:endCxn id="24" idx="1"/>
          </p:cNvCxnSpPr>
          <p:nvPr/>
        </p:nvCxnSpPr>
        <p:spPr>
          <a:xfrm flipV="1">
            <a:off x="2898694" y="2315018"/>
            <a:ext cx="1737851" cy="606885"/>
          </a:xfrm>
          <a:prstGeom prst="bentConnector3">
            <a:avLst>
              <a:gd name="adj1" fmla="val 60016"/>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en angle 7"/>
          <p:cNvCxnSpPr>
            <a:endCxn id="25" idx="1"/>
          </p:cNvCxnSpPr>
          <p:nvPr/>
        </p:nvCxnSpPr>
        <p:spPr>
          <a:xfrm>
            <a:off x="5507831" y="1589266"/>
            <a:ext cx="1357131" cy="725751"/>
          </a:xfrm>
          <a:prstGeom prst="bentConnector3">
            <a:avLst>
              <a:gd name="adj1" fmla="val 5444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necteur en angle 18"/>
          <p:cNvCxnSpPr>
            <a:stCxn id="25" idx="2"/>
            <a:endCxn id="23" idx="0"/>
          </p:cNvCxnSpPr>
          <p:nvPr/>
        </p:nvCxnSpPr>
        <p:spPr>
          <a:xfrm rot="5400000">
            <a:off x="7105244" y="2694355"/>
            <a:ext cx="401177" cy="1169100"/>
          </a:xfrm>
          <a:prstGeom prst="bent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4" name="Espace réservé du numéro de diapositive 3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6</a:t>
            </a:fld>
            <a:endParaRPr lang="en-US" dirty="0">
              <a:solidFill>
                <a:srgbClr val="0099FF"/>
              </a:solidFill>
            </a:endParaRPr>
          </a:p>
        </p:txBody>
      </p:sp>
      <p:sp>
        <p:nvSpPr>
          <p:cNvPr id="42"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6"/>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216" name="Google Shape;216;p6"/>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217" name="Google Shape;217;p6"/>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t>I. Data and methodology </a:t>
            </a:r>
            <a:endParaRPr dirty="0"/>
          </a:p>
        </p:txBody>
      </p:sp>
      <p:sp>
        <p:nvSpPr>
          <p:cNvPr id="10" name="Google Shape;197;p4"/>
          <p:cNvSpPr txBox="1"/>
          <p:nvPr/>
        </p:nvSpPr>
        <p:spPr>
          <a:xfrm>
            <a:off x="395286" y="787754"/>
            <a:ext cx="5745584"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dirty="0">
                <a:latin typeface="Calibri"/>
                <a:cs typeface="Calibri"/>
                <a:sym typeface="Calibri"/>
              </a:rPr>
              <a:t>Parameters</a:t>
            </a:r>
            <a:r>
              <a:rPr lang="fr-FR" sz="2000" b="1" dirty="0">
                <a:latin typeface="Calibri"/>
                <a:cs typeface="Calibri"/>
                <a:sym typeface="Calibri"/>
              </a:rPr>
              <a:t> and instruments: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940" y="1114447"/>
            <a:ext cx="5191879" cy="4384992"/>
          </a:xfrm>
          <a:prstGeom prst="rect">
            <a:avLst/>
          </a:prstGeom>
        </p:spPr>
      </p:pic>
      <p:sp>
        <p:nvSpPr>
          <p:cNvPr id="12" name="Google Shape;197;p4"/>
          <p:cNvSpPr txBox="1"/>
          <p:nvPr/>
        </p:nvSpPr>
        <p:spPr>
          <a:xfrm>
            <a:off x="1387846" y="5806092"/>
            <a:ext cx="7092402" cy="521758"/>
          </a:xfrm>
          <a:prstGeom prst="rect">
            <a:avLst/>
          </a:prstGeom>
          <a:noFill/>
          <a:ln>
            <a:noFill/>
          </a:ln>
        </p:spPr>
        <p:txBody>
          <a:bodyPr spcFirstLastPara="1" wrap="square" lIns="90000" tIns="45000" rIns="90000" bIns="45000" anchor="t" anchorCtr="0">
            <a:noAutofit/>
          </a:bodyPr>
          <a:lstStyle/>
          <a:p>
            <a:pPr marL="457200" lvl="0" indent="-457200" algn="just">
              <a:buClr>
                <a:srgbClr val="0066CC"/>
              </a:buClr>
              <a:buSzPts val="1800"/>
              <a:buFont typeface="Noto Sans Symbols"/>
              <a:buChar char="❑"/>
            </a:pPr>
            <a:r>
              <a:rPr lang="en-US" dirty="0">
                <a:solidFill>
                  <a:schemeClr val="dk1"/>
                </a:solidFill>
                <a:latin typeface="Calibri"/>
                <a:ea typeface="Calibri"/>
                <a:cs typeface="Calibri"/>
                <a:sym typeface="Calibri"/>
              </a:rPr>
              <a:t>The data from the BSRN </a:t>
            </a:r>
            <a:r>
              <a:rPr lang="en-US" dirty="0" err="1">
                <a:solidFill>
                  <a:schemeClr val="dk1"/>
                </a:solidFill>
                <a:latin typeface="Calibri"/>
                <a:ea typeface="Calibri"/>
                <a:cs typeface="Calibri"/>
                <a:sym typeface="Calibri"/>
              </a:rPr>
              <a:t>Moufia</a:t>
            </a:r>
            <a:r>
              <a:rPr lang="en-US" dirty="0">
                <a:solidFill>
                  <a:schemeClr val="dk1"/>
                </a:solidFill>
                <a:latin typeface="Calibri"/>
                <a:ea typeface="Calibri"/>
                <a:cs typeface="Calibri"/>
                <a:sym typeface="Calibri"/>
              </a:rPr>
              <a:t> station have passed an automatic and manual quality control according to the BSRN quality control rules. </a:t>
            </a:r>
            <a:endParaRPr lang="en-US" dirty="0"/>
          </a:p>
        </p:txBody>
      </p:sp>
      <p:graphicFrame>
        <p:nvGraphicFramePr>
          <p:cNvPr id="4" name="Tableau 3"/>
          <p:cNvGraphicFramePr>
            <a:graphicFrameLocks noGrp="1"/>
          </p:cNvGraphicFramePr>
          <p:nvPr>
            <p:extLst>
              <p:ext uri="{D42A27DB-BD31-4B8C-83A1-F6EECF244321}">
                <p14:modId xmlns:p14="http://schemas.microsoft.com/office/powerpoint/2010/main" val="1058536498"/>
              </p:ext>
            </p:extLst>
          </p:nvPr>
        </p:nvGraphicFramePr>
        <p:xfrm>
          <a:off x="5788105" y="1954124"/>
          <a:ext cx="3153535" cy="3262005"/>
        </p:xfrm>
        <a:graphic>
          <a:graphicData uri="http://schemas.openxmlformats.org/drawingml/2006/table">
            <a:tbl>
              <a:tblPr firstRow="1" bandRow="1">
                <a:tableStyleId>{5202B0CA-FC54-4496-8BCA-5EF66A818D29}</a:tableStyleId>
              </a:tblPr>
              <a:tblGrid>
                <a:gridCol w="1529416">
                  <a:extLst>
                    <a:ext uri="{9D8B030D-6E8A-4147-A177-3AD203B41FA5}">
                      <a16:colId xmlns:a16="http://schemas.microsoft.com/office/drawing/2014/main" val="20000"/>
                    </a:ext>
                  </a:extLst>
                </a:gridCol>
                <a:gridCol w="909759">
                  <a:extLst>
                    <a:ext uri="{9D8B030D-6E8A-4147-A177-3AD203B41FA5}">
                      <a16:colId xmlns:a16="http://schemas.microsoft.com/office/drawing/2014/main" val="20001"/>
                    </a:ext>
                  </a:extLst>
                </a:gridCol>
                <a:gridCol w="714360">
                  <a:extLst>
                    <a:ext uri="{9D8B030D-6E8A-4147-A177-3AD203B41FA5}">
                      <a16:colId xmlns:a16="http://schemas.microsoft.com/office/drawing/2014/main" val="20002"/>
                    </a:ext>
                  </a:extLst>
                </a:gridCol>
              </a:tblGrid>
              <a:tr h="345861">
                <a:tc>
                  <a:txBody>
                    <a:bodyPr/>
                    <a:lstStyle/>
                    <a:p>
                      <a:pPr algn="ctr"/>
                      <a:r>
                        <a:rPr lang="fr-FR" sz="800" dirty="0"/>
                        <a:t>Variables</a:t>
                      </a:r>
                      <a:r>
                        <a:rPr lang="fr-FR" sz="800" baseline="0" dirty="0"/>
                        <a:t>, name (unit) </a:t>
                      </a:r>
                      <a:endParaRPr lang="fr-FR" sz="800" b="1" dirty="0"/>
                    </a:p>
                  </a:txBody>
                  <a:tcPr/>
                </a:tc>
                <a:tc>
                  <a:txBody>
                    <a:bodyPr/>
                    <a:lstStyle/>
                    <a:p>
                      <a:pPr algn="ctr"/>
                      <a:r>
                        <a:rPr lang="fr-FR" sz="800" dirty="0"/>
                        <a:t>Sensor </a:t>
                      </a:r>
                    </a:p>
                    <a:p>
                      <a:pPr algn="ctr"/>
                      <a:r>
                        <a:rPr lang="fr-FR" sz="800" dirty="0"/>
                        <a:t>Manufacturer</a:t>
                      </a:r>
                      <a:r>
                        <a:rPr lang="fr-FR" sz="800" baseline="0" dirty="0"/>
                        <a:t> </a:t>
                      </a:r>
                      <a:endParaRPr lang="fr-FR" sz="800" b="1" dirty="0"/>
                    </a:p>
                  </a:txBody>
                  <a:tcPr/>
                </a:tc>
                <a:tc>
                  <a:txBody>
                    <a:bodyPr/>
                    <a:lstStyle/>
                    <a:p>
                      <a:pPr algn="ctr"/>
                      <a:r>
                        <a:rPr lang="fr-FR" sz="800" dirty="0"/>
                        <a:t>Comment</a:t>
                      </a:r>
                      <a:endParaRPr lang="fr-FR" sz="800" b="1" dirty="0"/>
                    </a:p>
                  </a:txBody>
                  <a:tcPr/>
                </a:tc>
                <a:extLst>
                  <a:ext uri="{0D108BD9-81ED-4DB2-BD59-A6C34878D82A}">
                    <a16:rowId xmlns:a16="http://schemas.microsoft.com/office/drawing/2014/main" val="10000"/>
                  </a:ext>
                </a:extLst>
              </a:tr>
              <a:tr h="503164">
                <a:tc>
                  <a:txBody>
                    <a:bodyPr/>
                    <a:lstStyle/>
                    <a:p>
                      <a:pPr algn="ctr"/>
                      <a:r>
                        <a:rPr lang="fr-FR" sz="800" dirty="0"/>
                        <a:t>Incident shortwave global horizontal irradiance, SWGlo (W/m2)</a:t>
                      </a:r>
                      <a:r>
                        <a:rPr lang="fr-FR" sz="800" baseline="0" dirty="0"/>
                        <a:t> </a:t>
                      </a:r>
                      <a:endParaRPr lang="fr-FR" sz="800" dirty="0"/>
                    </a:p>
                  </a:txBody>
                  <a:tcPr anchor="ctr"/>
                </a:tc>
                <a:tc>
                  <a:txBody>
                    <a:bodyPr/>
                    <a:lstStyle/>
                    <a:p>
                      <a:pPr algn="ctr"/>
                      <a:r>
                        <a:rPr lang="fr-FR" sz="800" dirty="0"/>
                        <a:t>CMP22</a:t>
                      </a:r>
                    </a:p>
                  </a:txBody>
                  <a:tcPr anchor="ctr"/>
                </a:tc>
                <a:tc>
                  <a:txBody>
                    <a:bodyPr/>
                    <a:lstStyle/>
                    <a:p>
                      <a:pPr algn="ctr"/>
                      <a:r>
                        <a:rPr lang="fr-FR" sz="800" dirty="0"/>
                        <a:t>BSRN</a:t>
                      </a:r>
                    </a:p>
                  </a:txBody>
                  <a:tcPr anchor="ctr"/>
                </a:tc>
                <a:extLst>
                  <a:ext uri="{0D108BD9-81ED-4DB2-BD59-A6C34878D82A}">
                    <a16:rowId xmlns:a16="http://schemas.microsoft.com/office/drawing/2014/main" val="10001"/>
                  </a:ext>
                </a:extLst>
              </a:tr>
              <a:tr h="609094">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Incident shortwave diffuse horizontal irradiance, SWDif (W/m2)</a:t>
                      </a:r>
                      <a:r>
                        <a:rPr lang="fr-FR" sz="800" baseline="0" dirty="0"/>
                        <a:t> </a:t>
                      </a:r>
                      <a:endParaRPr lang="fr-FR" sz="800" dirty="0"/>
                    </a:p>
                    <a:p>
                      <a:pPr algn="ctr"/>
                      <a:endParaRPr lang="fr-FR" sz="800" dirty="0"/>
                    </a:p>
                  </a:txBody>
                  <a:tcPr anchor="ctr"/>
                </a:tc>
                <a:tc>
                  <a:txBody>
                    <a:bodyPr/>
                    <a:lstStyle/>
                    <a:p>
                      <a:pPr algn="ctr"/>
                      <a:r>
                        <a:rPr lang="fr-FR" sz="800" dirty="0"/>
                        <a:t>Kipp and Zonen </a:t>
                      </a:r>
                    </a:p>
                  </a:txBody>
                  <a:tcPr anchor="ctr"/>
                </a:tc>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BSRN</a:t>
                      </a:r>
                    </a:p>
                  </a:txBody>
                  <a:tcPr anchor="ctr"/>
                </a:tc>
                <a:extLst>
                  <a:ext uri="{0D108BD9-81ED-4DB2-BD59-A6C34878D82A}">
                    <a16:rowId xmlns:a16="http://schemas.microsoft.com/office/drawing/2014/main" val="10002"/>
                  </a:ext>
                </a:extLst>
              </a:tr>
              <a:tr h="609094">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Incident shortwave direct horizontal irradiance, SWDir (W/m2)</a:t>
                      </a:r>
                      <a:r>
                        <a:rPr lang="fr-FR" sz="800" baseline="0" dirty="0"/>
                        <a:t> </a:t>
                      </a:r>
                      <a:endParaRPr lang="fr-FR" sz="800" dirty="0"/>
                    </a:p>
                    <a:p>
                      <a:pPr algn="ctr"/>
                      <a:endParaRPr lang="fr-FR" sz="800" dirty="0"/>
                    </a:p>
                  </a:txBody>
                  <a:tcPr anchor="ctr"/>
                </a:tc>
                <a:tc>
                  <a:txBody>
                    <a:bodyPr/>
                    <a:lstStyle/>
                    <a:p>
                      <a:pPr algn="ctr"/>
                      <a:r>
                        <a:rPr lang="fr-FR" sz="800" dirty="0"/>
                        <a:t>CHP11</a:t>
                      </a:r>
                    </a:p>
                    <a:p>
                      <a:pPr algn="ctr"/>
                      <a:r>
                        <a:rPr lang="fr-FR" sz="800" dirty="0"/>
                        <a:t>Kipp and Zonen</a:t>
                      </a:r>
                    </a:p>
                  </a:txBody>
                  <a:tcPr anchor="ctr"/>
                </a:tc>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BSRN</a:t>
                      </a:r>
                    </a:p>
                  </a:txBody>
                  <a:tcPr anchor="ctr"/>
                </a:tc>
                <a:extLst>
                  <a:ext uri="{0D108BD9-81ED-4DB2-BD59-A6C34878D82A}">
                    <a16:rowId xmlns:a16="http://schemas.microsoft.com/office/drawing/2014/main" val="10003"/>
                  </a:ext>
                </a:extLst>
              </a:tr>
              <a:tr h="471628">
                <a:tc>
                  <a:txBody>
                    <a:bodyPr/>
                    <a:lstStyle/>
                    <a:p>
                      <a:pPr algn="ctr"/>
                      <a:r>
                        <a:rPr lang="fr-FR" sz="800" dirty="0"/>
                        <a:t>Incident longwave</a:t>
                      </a:r>
                      <a:r>
                        <a:rPr lang="fr-FR" sz="800" baseline="0" dirty="0"/>
                        <a:t> downward, irradiance, LWD (W/m2)</a:t>
                      </a:r>
                      <a:endParaRPr lang="fr-FR" sz="800" dirty="0"/>
                    </a:p>
                  </a:txBody>
                  <a:tcPr anchor="ctr"/>
                </a:tc>
                <a:tc>
                  <a:txBody>
                    <a:bodyPr/>
                    <a:lstStyle/>
                    <a:p>
                      <a:pPr algn="ctr"/>
                      <a:r>
                        <a:rPr lang="fr-FR" sz="800" dirty="0"/>
                        <a:t>CGR4 </a:t>
                      </a:r>
                    </a:p>
                    <a:p>
                      <a:pPr algn="ctr"/>
                      <a:r>
                        <a:rPr lang="fr-FR" sz="800" dirty="0"/>
                        <a:t>Kipp and Zonen</a:t>
                      </a:r>
                    </a:p>
                  </a:txBody>
                  <a:tcPr anchor="ctr"/>
                </a:tc>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BSRN</a:t>
                      </a:r>
                    </a:p>
                  </a:txBody>
                  <a:tcPr anchor="ctr"/>
                </a:tc>
                <a:extLst>
                  <a:ext uri="{0D108BD9-81ED-4DB2-BD59-A6C34878D82A}">
                    <a16:rowId xmlns:a16="http://schemas.microsoft.com/office/drawing/2014/main" val="10004"/>
                  </a:ext>
                </a:extLst>
              </a:tr>
              <a:tr h="723164">
                <a:tc>
                  <a:txBody>
                    <a:bodyPr/>
                    <a:lstStyle/>
                    <a:p>
                      <a:pPr algn="ctr"/>
                      <a:r>
                        <a:rPr lang="fr-FR" sz="800" dirty="0"/>
                        <a:t>Surface</a:t>
                      </a:r>
                      <a:r>
                        <a:rPr lang="fr-FR" sz="800" baseline="0" dirty="0"/>
                        <a:t> air temperature, </a:t>
                      </a:r>
                    </a:p>
                    <a:p>
                      <a:pPr algn="ctr"/>
                      <a:r>
                        <a:rPr lang="fr-FR" sz="800" baseline="0" dirty="0"/>
                        <a:t>T (°C)</a:t>
                      </a:r>
                    </a:p>
                    <a:p>
                      <a:pPr algn="ctr"/>
                      <a:r>
                        <a:rPr lang="fr-FR" sz="800" baseline="0" dirty="0"/>
                        <a:t>Surface air pressure, </a:t>
                      </a:r>
                    </a:p>
                    <a:p>
                      <a:pPr algn="ctr"/>
                      <a:r>
                        <a:rPr lang="fr-FR" sz="800" baseline="0" dirty="0"/>
                        <a:t>P (</a:t>
                      </a:r>
                      <a:r>
                        <a:rPr lang="fr-FR" sz="800" baseline="0" dirty="0" err="1"/>
                        <a:t>hPa</a:t>
                      </a:r>
                      <a:r>
                        <a:rPr lang="fr-FR" sz="800" baseline="0" dirty="0"/>
                        <a:t>) </a:t>
                      </a:r>
                    </a:p>
                    <a:p>
                      <a:pPr algn="ctr"/>
                      <a:r>
                        <a:rPr lang="fr-FR" sz="800" baseline="0" dirty="0"/>
                        <a:t>Relative humidity, RH  (%)</a:t>
                      </a:r>
                      <a:endParaRPr lang="fr-FR" sz="800" dirty="0"/>
                    </a:p>
                  </a:txBody>
                  <a:tcPr anchor="ctr"/>
                </a:tc>
                <a:tc>
                  <a:txBody>
                    <a:bodyPr/>
                    <a:lstStyle/>
                    <a:p>
                      <a:pPr algn="ctr"/>
                      <a:r>
                        <a:rPr lang="fr-FR" sz="800" dirty="0"/>
                        <a:t>WXT530 series </a:t>
                      </a:r>
                    </a:p>
                    <a:p>
                      <a:pPr algn="ctr"/>
                      <a:r>
                        <a:rPr lang="fr-FR" sz="800" dirty="0"/>
                        <a:t>Vaisala</a:t>
                      </a:r>
                      <a:r>
                        <a:rPr lang="fr-FR" sz="800" baseline="0" dirty="0"/>
                        <a:t> </a:t>
                      </a:r>
                      <a:endParaRPr lang="fr-FR" sz="800" dirty="0"/>
                    </a:p>
                  </a:txBody>
                  <a:tcPr anchor="ctr"/>
                </a:tc>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multi-</a:t>
                      </a:r>
                      <a:r>
                        <a:rPr lang="fr-FR" sz="800" dirty="0" err="1"/>
                        <a:t>parameter</a:t>
                      </a:r>
                      <a:r>
                        <a:rPr lang="fr-FR" sz="800" baseline="0" dirty="0"/>
                        <a:t> weather transmetter </a:t>
                      </a:r>
                      <a:endParaRPr lang="fr-FR" sz="800" dirty="0"/>
                    </a:p>
                  </a:txBody>
                  <a:tcPr anchor="ctr"/>
                </a:tc>
                <a:extLst>
                  <a:ext uri="{0D108BD9-81ED-4DB2-BD59-A6C34878D82A}">
                    <a16:rowId xmlns:a16="http://schemas.microsoft.com/office/drawing/2014/main" val="10005"/>
                  </a:ext>
                </a:extLst>
              </a:tr>
            </a:tbl>
          </a:graphicData>
        </a:graphic>
      </p:graphicFrame>
      <p:sp>
        <p:nvSpPr>
          <p:cNvPr id="14" name="Rectangle 13"/>
          <p:cNvSpPr/>
          <p:nvPr/>
        </p:nvSpPr>
        <p:spPr>
          <a:xfrm>
            <a:off x="117475" y="5499439"/>
            <a:ext cx="5572159" cy="276999"/>
          </a:xfrm>
          <a:prstGeom prst="rect">
            <a:avLst/>
          </a:prstGeom>
        </p:spPr>
        <p:txBody>
          <a:bodyPr wrap="square">
            <a:spAutoFit/>
          </a:bodyPr>
          <a:lstStyle/>
          <a:p>
            <a:pPr algn="ctr"/>
            <a:r>
              <a:rPr lang="fr-FR" sz="1200" dirty="0"/>
              <a:t>Fig. 3 : </a:t>
            </a:r>
            <a:r>
              <a:rPr lang="en-US" sz="1200" dirty="0"/>
              <a:t>Data sample from Reunion station BSRN and CF </a:t>
            </a:r>
          </a:p>
        </p:txBody>
      </p:sp>
      <p:sp>
        <p:nvSpPr>
          <p:cNvPr id="8" name="Espace réservé du numéro de diapositive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7</a:t>
            </a:fld>
            <a:endParaRPr lang="en-US" dirty="0">
              <a:solidFill>
                <a:srgbClr val="0099FF"/>
              </a:solidFill>
            </a:endParaRPr>
          </a:p>
        </p:txBody>
      </p:sp>
      <p:sp>
        <p:nvSpPr>
          <p:cNvPr id="17"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18" name="Rectangle 17"/>
          <p:cNvSpPr/>
          <p:nvPr/>
        </p:nvSpPr>
        <p:spPr>
          <a:xfrm>
            <a:off x="5791087" y="1622909"/>
            <a:ext cx="3032641" cy="276999"/>
          </a:xfrm>
          <a:prstGeom prst="rect">
            <a:avLst/>
          </a:prstGeom>
        </p:spPr>
        <p:txBody>
          <a:bodyPr wrap="square">
            <a:spAutoFit/>
          </a:bodyPr>
          <a:lstStyle/>
          <a:p>
            <a:pPr algn="ctr"/>
            <a:r>
              <a:rPr lang="fr-FR" sz="1200" dirty="0"/>
              <a:t>Table 1 : </a:t>
            </a:r>
            <a:r>
              <a:rPr lang="en-US" sz="1200" dirty="0"/>
              <a:t>Parameters and sensors</a:t>
            </a:r>
          </a:p>
        </p:txBody>
      </p:sp>
      <p:sp>
        <p:nvSpPr>
          <p:cNvPr id="3" name="Round Diagonal Corner Rectangle 2">
            <a:extLst>
              <a:ext uri="{FF2B5EF4-FFF2-40B4-BE49-F238E27FC236}">
                <a16:creationId xmlns:a16="http://schemas.microsoft.com/office/drawing/2014/main" id="{A2DC31D5-01B9-CD35-6986-F025407EDC99}"/>
              </a:ext>
            </a:extLst>
          </p:cNvPr>
          <p:cNvSpPr/>
          <p:nvPr/>
        </p:nvSpPr>
        <p:spPr>
          <a:xfrm rot="20869575">
            <a:off x="211067" y="3969763"/>
            <a:ext cx="4059530"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A cross correlation could help here.</a:t>
            </a:r>
          </a:p>
        </p:txBody>
      </p:sp>
    </p:spTree>
    <p:extLst>
      <p:ext uri="{BB962C8B-B14F-4D97-AF65-F5344CB8AC3E}">
        <p14:creationId xmlns:p14="http://schemas.microsoft.com/office/powerpoint/2010/main" val="213258085"/>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7"/>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227" name="Google Shape;227;p7"/>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229" name="Google Shape;229;p7"/>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p>
            <a:pPr lvl="0">
              <a:buClr>
                <a:schemeClr val="lt1"/>
              </a:buClr>
              <a:buSzPts val="2800"/>
            </a:pPr>
            <a:r>
              <a:rPr lang="en-US" sz="2800" b="1" i="1" u="none" strike="noStrike" cap="none" dirty="0">
                <a:solidFill>
                  <a:schemeClr val="lt1"/>
                </a:solidFill>
                <a:latin typeface="Arial"/>
                <a:ea typeface="Arial"/>
                <a:cs typeface="Arial"/>
                <a:sym typeface="Arial"/>
              </a:rPr>
              <a:t>I. </a:t>
            </a:r>
            <a:r>
              <a:rPr lang="en-US" sz="2800" b="1" i="1" dirty="0">
                <a:solidFill>
                  <a:schemeClr val="lt1"/>
                </a:solidFill>
              </a:rPr>
              <a:t>Data and methodology </a:t>
            </a:r>
            <a:endParaRPr sz="1400" b="0" i="1" u="none" strike="noStrike" cap="none" dirty="0">
              <a:solidFill>
                <a:srgbClr val="000000"/>
              </a:solidFill>
              <a:latin typeface="Arial"/>
              <a:ea typeface="Arial"/>
              <a:cs typeface="Arial"/>
              <a:sym typeface="Arial"/>
            </a:endParaRPr>
          </a:p>
        </p:txBody>
      </p:sp>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339" y="1195985"/>
            <a:ext cx="7237811" cy="3800032"/>
          </a:xfrm>
          <a:prstGeom prst="rect">
            <a:avLst/>
          </a:prstGeom>
        </p:spPr>
      </p:pic>
      <p:sp>
        <p:nvSpPr>
          <p:cNvPr id="3" name="ZoneTexte 2"/>
          <p:cNvSpPr txBox="1"/>
          <p:nvPr/>
        </p:nvSpPr>
        <p:spPr>
          <a:xfrm>
            <a:off x="1536378" y="857431"/>
            <a:ext cx="1994133" cy="338554"/>
          </a:xfrm>
          <a:prstGeom prst="rect">
            <a:avLst/>
          </a:prstGeom>
          <a:noFill/>
        </p:spPr>
        <p:txBody>
          <a:bodyPr wrap="square" rtlCol="0">
            <a:spAutoFit/>
          </a:bodyPr>
          <a:lstStyle/>
          <a:p>
            <a:pPr algn="ctr"/>
            <a:r>
              <a:rPr lang="fr-FR" sz="1600" b="1" dirty="0">
                <a:solidFill>
                  <a:srgbClr val="FF6600"/>
                </a:solidFill>
              </a:rPr>
              <a:t>APCADA Model </a:t>
            </a:r>
          </a:p>
        </p:txBody>
      </p:sp>
      <p:sp>
        <p:nvSpPr>
          <p:cNvPr id="9" name="ZoneTexte 8"/>
          <p:cNvSpPr txBox="1"/>
          <p:nvPr/>
        </p:nvSpPr>
        <p:spPr>
          <a:xfrm>
            <a:off x="5253871" y="857431"/>
            <a:ext cx="1994133" cy="338554"/>
          </a:xfrm>
          <a:prstGeom prst="rect">
            <a:avLst/>
          </a:prstGeom>
          <a:noFill/>
        </p:spPr>
        <p:txBody>
          <a:bodyPr wrap="square" rtlCol="0">
            <a:spAutoFit/>
          </a:bodyPr>
          <a:lstStyle/>
          <a:p>
            <a:pPr algn="ctr"/>
            <a:r>
              <a:rPr lang="fr-FR" sz="1600" b="1" dirty="0">
                <a:solidFill>
                  <a:srgbClr val="FF6600"/>
                </a:solidFill>
              </a:rPr>
              <a:t>XGBoost Model  </a:t>
            </a:r>
          </a:p>
        </p:txBody>
      </p:sp>
      <mc:AlternateContent xmlns:mc="http://schemas.openxmlformats.org/markup-compatibility/2006" xmlns:a14="http://schemas.microsoft.com/office/drawing/2010/main">
        <mc:Choice Requires="a14">
          <p:sp>
            <p:nvSpPr>
              <p:cNvPr id="10" name="ZoneTexte 9"/>
              <p:cNvSpPr txBox="1"/>
              <p:nvPr/>
            </p:nvSpPr>
            <p:spPr>
              <a:xfrm>
                <a:off x="372965" y="5508611"/>
                <a:ext cx="8053485" cy="991362"/>
              </a:xfrm>
              <a:prstGeom prst="rect">
                <a:avLst/>
              </a:prstGeom>
              <a:noFill/>
            </p:spPr>
            <p:txBody>
              <a:bodyPr wrap="square" rtlCol="0">
                <a:spAutoFit/>
              </a:bodyPr>
              <a:lstStyle/>
              <a:p>
                <a:pPr algn="just">
                  <a:spcAft>
                    <a:spcPts val="600"/>
                  </a:spcAft>
                </a:pPr>
                <a:r>
                  <a:rPr lang="en-US" b="1" dirty="0">
                    <a:solidFill>
                      <a:schemeClr val="accent1"/>
                    </a:solidFill>
                  </a:rPr>
                  <a:t>Error metrics</a:t>
                </a:r>
                <a:endParaRPr lang="en-US" dirty="0">
                  <a:solidFill>
                    <a:schemeClr val="accent1"/>
                  </a:solidFill>
                </a:endParaRPr>
              </a:p>
              <a:p>
                <a:pPr marL="358775"/>
                <a14:m>
                  <m:oMath xmlns:m="http://schemas.openxmlformats.org/officeDocument/2006/math">
                    <m:r>
                      <a:rPr lang="fr-FR" sz="1200" i="1">
                        <a:latin typeface="Cambria Math" panose="02040503050406030204" pitchFamily="18" charset="0"/>
                      </a:rPr>
                      <m:t>𝑀𝐴𝐸</m:t>
                    </m:r>
                    <m:r>
                      <a:rPr lang="fr-FR" sz="1200" i="1">
                        <a:latin typeface="Cambria Math" panose="02040503050406030204" pitchFamily="18" charset="0"/>
                      </a:rPr>
                      <m:t>=</m:t>
                    </m:r>
                    <m:f>
                      <m:fPr>
                        <m:ctrlPr>
                          <a:rPr lang="fr-FR" sz="1200" i="1">
                            <a:latin typeface="Cambria Math" panose="02040503050406030204" pitchFamily="18" charset="0"/>
                          </a:rPr>
                        </m:ctrlPr>
                      </m:fPr>
                      <m:num>
                        <m:r>
                          <a:rPr lang="fr-FR" sz="1200" i="1">
                            <a:latin typeface="Cambria Math" panose="02040503050406030204" pitchFamily="18" charset="0"/>
                          </a:rPr>
                          <m:t>1</m:t>
                        </m:r>
                      </m:num>
                      <m:den>
                        <m:r>
                          <a:rPr lang="fr-FR" sz="1200" i="1">
                            <a:latin typeface="Cambria Math" panose="02040503050406030204" pitchFamily="18" charset="0"/>
                          </a:rPr>
                          <m:t>𝑁</m:t>
                        </m:r>
                      </m:den>
                    </m:f>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𝑖</m:t>
                        </m:r>
                        <m:r>
                          <a:rPr lang="fr-FR" sz="1200" i="1">
                            <a:latin typeface="Cambria Math" panose="02040503050406030204" pitchFamily="18" charset="0"/>
                          </a:rPr>
                          <m:t>=1</m:t>
                        </m:r>
                      </m:sub>
                      <m:sup>
                        <m:r>
                          <a:rPr lang="fr-FR" sz="1200" i="1">
                            <a:latin typeface="Cambria Math" panose="02040503050406030204" pitchFamily="18" charset="0"/>
                          </a:rPr>
                          <m:t>𝑁</m:t>
                        </m:r>
                      </m:sup>
                      <m:e>
                        <m:d>
                          <m:dPr>
                            <m:begChr m:val="|"/>
                            <m:endChr m:val="|"/>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a:rPr lang="fr-FR" sz="1200" i="1">
                                    <a:latin typeface="Cambria Math" panose="02040503050406030204" pitchFamily="18" charset="0"/>
                                  </a:rPr>
                                  <m:t>𝑌</m:t>
                                </m:r>
                              </m:e>
                              <m:sub>
                                <m:r>
                                  <a:rPr lang="fr-FR" sz="1200" i="1">
                                    <a:latin typeface="Cambria Math" panose="02040503050406030204" pitchFamily="18" charset="0"/>
                                  </a:rPr>
                                  <m:t>𝑖</m:t>
                                </m:r>
                              </m:sub>
                            </m:sSub>
                            <m:r>
                              <a:rPr lang="fr-FR" sz="1200" i="1">
                                <a:latin typeface="Cambria Math" panose="02040503050406030204" pitchFamily="18" charset="0"/>
                              </a:rPr>
                              <m:t> −</m:t>
                            </m:r>
                            <m:sSub>
                              <m:sSubPr>
                                <m:ctrlPr>
                                  <a:rPr lang="fr-FR" sz="1200" i="1">
                                    <a:latin typeface="Cambria Math" panose="02040503050406030204" pitchFamily="18" charset="0"/>
                                  </a:rPr>
                                </m:ctrlPr>
                              </m:sSubPr>
                              <m:e>
                                <m:r>
                                  <a:rPr lang="fr-FR" sz="1200" i="1">
                                    <a:latin typeface="Cambria Math" panose="02040503050406030204" pitchFamily="18" charset="0"/>
                                  </a:rPr>
                                  <m:t>𝑂</m:t>
                                </m:r>
                              </m:e>
                              <m:sub>
                                <m:r>
                                  <a:rPr lang="fr-FR" sz="1200" i="1">
                                    <a:latin typeface="Cambria Math" panose="02040503050406030204" pitchFamily="18" charset="0"/>
                                  </a:rPr>
                                  <m:t>𝑖</m:t>
                                </m:r>
                              </m:sub>
                            </m:sSub>
                          </m:e>
                        </m:d>
                      </m:e>
                    </m:nary>
                    <m:r>
                      <a:rPr lang="fr-FR" sz="1200" i="1">
                        <a:latin typeface="Cambria Math" panose="02040503050406030204" pitchFamily="18" charset="0"/>
                      </a:rPr>
                      <m:t> </m:t>
                    </m:r>
                  </m:oMath>
                </a14:m>
                <a:r>
                  <a:rPr lang="en-US" sz="1200" dirty="0"/>
                  <a:t> eq. 1          	</a:t>
                </a:r>
                <a14:m>
                  <m:oMath xmlns:m="http://schemas.openxmlformats.org/officeDocument/2006/math">
                    <m:r>
                      <a:rPr lang="fr-FR" sz="1200" i="1">
                        <a:latin typeface="Cambria Math" panose="02040503050406030204" pitchFamily="18" charset="0"/>
                      </a:rPr>
                      <m:t>𝑅𝑀𝑆𝐸</m:t>
                    </m:r>
                    <m:r>
                      <a:rPr lang="fr-FR" sz="1200" i="1">
                        <a:latin typeface="Cambria Math" panose="02040503050406030204" pitchFamily="18" charset="0"/>
                      </a:rPr>
                      <m:t>= </m:t>
                    </m:r>
                    <m:rad>
                      <m:radPr>
                        <m:degHide m:val="on"/>
                        <m:ctrlPr>
                          <a:rPr lang="fr-FR" sz="1200" i="1">
                            <a:latin typeface="Cambria Math" panose="02040503050406030204" pitchFamily="18" charset="0"/>
                          </a:rPr>
                        </m:ctrlPr>
                      </m:radPr>
                      <m:deg/>
                      <m:e>
                        <m:f>
                          <m:fPr>
                            <m:ctrlPr>
                              <a:rPr lang="fr-FR" sz="1200" i="1">
                                <a:latin typeface="Cambria Math" panose="02040503050406030204" pitchFamily="18" charset="0"/>
                              </a:rPr>
                            </m:ctrlPr>
                          </m:fPr>
                          <m:num>
                            <m:r>
                              <a:rPr lang="fr-FR" sz="1200" i="1">
                                <a:latin typeface="Cambria Math" panose="02040503050406030204" pitchFamily="18" charset="0"/>
                              </a:rPr>
                              <m:t>1</m:t>
                            </m:r>
                          </m:num>
                          <m:den>
                            <m:r>
                              <a:rPr lang="fr-FR" sz="1200" i="1">
                                <a:latin typeface="Cambria Math" panose="02040503050406030204" pitchFamily="18" charset="0"/>
                              </a:rPr>
                              <m:t>𝑁</m:t>
                            </m:r>
                          </m:den>
                        </m:f>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𝑖</m:t>
                            </m:r>
                            <m:r>
                              <a:rPr lang="fr-FR" sz="1200" i="1">
                                <a:latin typeface="Cambria Math" panose="02040503050406030204" pitchFamily="18" charset="0"/>
                              </a:rPr>
                              <m:t>=1</m:t>
                            </m:r>
                          </m:sub>
                          <m:sup>
                            <m:r>
                              <a:rPr lang="fr-FR" sz="1200" i="1">
                                <a:latin typeface="Cambria Math" panose="02040503050406030204" pitchFamily="18" charset="0"/>
                              </a:rPr>
                              <m:t>𝑁</m:t>
                            </m:r>
                          </m:sup>
                          <m:e>
                            <m:d>
                              <m:dPr>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a:rPr lang="fr-FR" sz="1200" i="1">
                                        <a:latin typeface="Cambria Math" panose="02040503050406030204" pitchFamily="18" charset="0"/>
                                      </a:rPr>
                                      <m:t>𝑌</m:t>
                                    </m:r>
                                  </m:e>
                                  <m:sub>
                                    <m:r>
                                      <a:rPr lang="fr-FR" sz="1200" i="1">
                                        <a:latin typeface="Cambria Math" panose="02040503050406030204" pitchFamily="18" charset="0"/>
                                      </a:rPr>
                                      <m:t>𝑖</m:t>
                                    </m:r>
                                  </m:sub>
                                </m:sSub>
                                <m:r>
                                  <a:rPr lang="fr-FR" sz="1200" i="1">
                                    <a:latin typeface="Cambria Math" panose="02040503050406030204" pitchFamily="18" charset="0"/>
                                  </a:rPr>
                                  <m:t> −  </m:t>
                                </m:r>
                                <m:sSub>
                                  <m:sSubPr>
                                    <m:ctrlPr>
                                      <a:rPr lang="fr-FR" sz="1200" i="1">
                                        <a:latin typeface="Cambria Math" panose="02040503050406030204" pitchFamily="18" charset="0"/>
                                      </a:rPr>
                                    </m:ctrlPr>
                                  </m:sSubPr>
                                  <m:e>
                                    <m:r>
                                      <a:rPr lang="fr-FR" sz="1200" i="1">
                                        <a:latin typeface="Cambria Math" panose="02040503050406030204" pitchFamily="18" charset="0"/>
                                      </a:rPr>
                                      <m:t>𝑂</m:t>
                                    </m:r>
                                  </m:e>
                                  <m:sub>
                                    <m:r>
                                      <a:rPr lang="fr-FR" sz="1200" i="1">
                                        <a:latin typeface="Cambria Math" panose="02040503050406030204" pitchFamily="18" charset="0"/>
                                      </a:rPr>
                                      <m:t>𝑖</m:t>
                                    </m:r>
                                  </m:sub>
                                </m:sSub>
                              </m:e>
                            </m:d>
                          </m:e>
                        </m:nary>
                      </m:e>
                    </m:rad>
                  </m:oMath>
                </a14:m>
                <a:r>
                  <a:rPr lang="en-US" sz="1200" dirty="0"/>
                  <a:t>  eq. 2 	           </a:t>
                </a:r>
                <a14:m>
                  <m:oMath xmlns:m="http://schemas.openxmlformats.org/officeDocument/2006/math">
                    <m:r>
                      <a:rPr lang="fr-FR" sz="1200" i="1" smtClean="0">
                        <a:latin typeface="Cambria Math" panose="02040503050406030204" pitchFamily="18" charset="0"/>
                      </a:rPr>
                      <m:t>𝑟</m:t>
                    </m:r>
                    <m:r>
                      <a:rPr lang="fr-FR" sz="1200" i="1">
                        <a:latin typeface="Cambria Math" panose="02040503050406030204" pitchFamily="18" charset="0"/>
                      </a:rPr>
                      <m:t>= </m:t>
                    </m:r>
                    <m:f>
                      <m:fPr>
                        <m:ctrlPr>
                          <a:rPr lang="fr-FR" sz="1200" i="1">
                            <a:latin typeface="Cambria Math" panose="02040503050406030204" pitchFamily="18" charset="0"/>
                          </a:rPr>
                        </m:ctrlPr>
                      </m:fPr>
                      <m:num>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𝑖</m:t>
                            </m:r>
                            <m:r>
                              <a:rPr lang="fr-FR" sz="1200" i="1">
                                <a:latin typeface="Cambria Math" panose="02040503050406030204" pitchFamily="18" charset="0"/>
                              </a:rPr>
                              <m:t>=1</m:t>
                            </m:r>
                          </m:sub>
                          <m:sup>
                            <m:r>
                              <a:rPr lang="fr-FR" sz="1200" i="1">
                                <a:latin typeface="Cambria Math" panose="02040503050406030204" pitchFamily="18" charset="0"/>
                              </a:rPr>
                              <m:t>𝑁</m:t>
                            </m:r>
                          </m:sup>
                          <m:e>
                            <m:r>
                              <a:rPr lang="fr-FR" sz="1200" i="1">
                                <a:latin typeface="Cambria Math" panose="02040503050406030204" pitchFamily="18" charset="0"/>
                              </a:rPr>
                              <m:t>(</m:t>
                            </m:r>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sSubSup>
                              <m:sSubSupPr>
                                <m:ctrlPr>
                                  <a:rPr lang="fr-FR" sz="1200" i="1">
                                    <a:latin typeface="Cambria Math" panose="02040503050406030204" pitchFamily="18" charset="0"/>
                                  </a:rPr>
                                </m:ctrlPr>
                              </m:sSubSupPr>
                              <m:e>
                                <m:r>
                                  <a:rPr lang="fr-FR" sz="1200" i="1">
                                    <a:latin typeface="Cambria Math" panose="02040503050406030204" pitchFamily="18" charset="0"/>
                                  </a:rPr>
                                  <m:t>−</m:t>
                                </m:r>
                              </m:e>
                              <m:sub>
                                <m:r>
                                  <a:rPr lang="fr-FR" sz="1200" i="1">
                                    <a:latin typeface="Cambria Math" panose="02040503050406030204" pitchFamily="18" charset="0"/>
                                  </a:rPr>
                                  <m:t>𝑦</m:t>
                                </m:r>
                              </m:sub>
                              <m:sup>
                                <m:r>
                                  <a:rPr lang="fr-FR" sz="1200" i="1">
                                    <a:latin typeface="Cambria Math" panose="02040503050406030204" pitchFamily="18" charset="0"/>
                                  </a:rPr>
                                  <m:t>−</m:t>
                                </m:r>
                              </m:sup>
                            </m:sSubSup>
                            <m:r>
                              <a:rPr lang="fr-FR" sz="1200" i="1">
                                <a:latin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𝜎</m:t>
                                </m:r>
                              </m:e>
                              <m:sub>
                                <m:r>
                                  <a:rPr lang="fr-FR" sz="1200" i="1">
                                    <a:latin typeface="Cambria Math" panose="02040503050406030204" pitchFamily="18" charset="0"/>
                                    <a:ea typeface="Cambria Math" panose="02040503050406030204" pitchFamily="18" charset="0"/>
                                  </a:rPr>
                                  <m:t>𝑖</m:t>
                                </m:r>
                              </m:sub>
                            </m:sSub>
                            <m:sSubSup>
                              <m:sSubSupPr>
                                <m:ctrlPr>
                                  <a:rPr lang="fr-FR" sz="1200" i="1">
                                    <a:latin typeface="Cambria Math" panose="02040503050406030204" pitchFamily="18" charset="0"/>
                                  </a:rPr>
                                </m:ctrlPr>
                              </m:sSubSupPr>
                              <m:e>
                                <m:r>
                                  <a:rPr lang="fr-FR" sz="1200" i="1">
                                    <a:latin typeface="Cambria Math" panose="02040503050406030204" pitchFamily="18" charset="0"/>
                                  </a:rPr>
                                  <m:t>−</m:t>
                                </m:r>
                              </m:e>
                              <m:sub>
                                <m:r>
                                  <a:rPr lang="fr-FR" sz="1200" i="1">
                                    <a:latin typeface="Cambria Math" panose="02040503050406030204" pitchFamily="18" charset="0"/>
                                    <a:ea typeface="Cambria Math" panose="02040503050406030204" pitchFamily="18" charset="0"/>
                                  </a:rPr>
                                  <m:t>𝜎</m:t>
                                </m:r>
                              </m:sub>
                              <m:sup>
                                <m:r>
                                  <a:rPr lang="fr-FR" sz="1200" i="1">
                                    <a:latin typeface="Cambria Math" panose="02040503050406030204" pitchFamily="18" charset="0"/>
                                  </a:rPr>
                                  <m:t>−</m:t>
                                </m:r>
                              </m:sup>
                            </m:sSubSup>
                          </m:e>
                        </m:nary>
                        <m:r>
                          <a:rPr lang="fr-FR" sz="1200" i="1">
                            <a:latin typeface="Cambria Math" panose="02040503050406030204" pitchFamily="18" charset="0"/>
                          </a:rPr>
                          <m:t>) </m:t>
                        </m:r>
                      </m:num>
                      <m:den>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𝑖</m:t>
                            </m:r>
                            <m:r>
                              <a:rPr lang="fr-FR" sz="1200" i="1">
                                <a:latin typeface="Cambria Math" panose="02040503050406030204" pitchFamily="18" charset="0"/>
                              </a:rPr>
                              <m:t>=1</m:t>
                            </m:r>
                          </m:sub>
                          <m:sup>
                            <m:r>
                              <a:rPr lang="fr-FR" sz="1200" i="1">
                                <a:latin typeface="Cambria Math" panose="02040503050406030204" pitchFamily="18" charset="0"/>
                              </a:rPr>
                              <m:t>𝑁</m:t>
                            </m:r>
                          </m:sup>
                          <m:e>
                            <m:sSup>
                              <m:sSupPr>
                                <m:ctrlPr>
                                  <a:rPr lang="fr-FR" sz="1200" i="1">
                                    <a:latin typeface="Cambria Math" panose="02040503050406030204" pitchFamily="18" charset="0"/>
                                  </a:rPr>
                                </m:ctrlPr>
                              </m:sSupPr>
                              <m:e>
                                <m:d>
                                  <m:dPr>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sSubSup>
                                      <m:sSubSupPr>
                                        <m:ctrlPr>
                                          <a:rPr lang="fr-FR" sz="1200" i="1">
                                            <a:latin typeface="Cambria Math" panose="02040503050406030204" pitchFamily="18" charset="0"/>
                                          </a:rPr>
                                        </m:ctrlPr>
                                      </m:sSubSupPr>
                                      <m:e>
                                        <m:r>
                                          <a:rPr lang="fr-FR" sz="1200" i="1">
                                            <a:latin typeface="Cambria Math" panose="02040503050406030204" pitchFamily="18" charset="0"/>
                                          </a:rPr>
                                          <m:t>−</m:t>
                                        </m:r>
                                      </m:e>
                                      <m:sub>
                                        <m:r>
                                          <a:rPr lang="fr-FR" sz="1200" i="1">
                                            <a:latin typeface="Cambria Math" panose="02040503050406030204" pitchFamily="18" charset="0"/>
                                          </a:rPr>
                                          <m:t>𝑦</m:t>
                                        </m:r>
                                      </m:sub>
                                      <m:sup>
                                        <m:r>
                                          <a:rPr lang="fr-FR" sz="1200" i="1">
                                            <a:latin typeface="Cambria Math" panose="02040503050406030204" pitchFamily="18" charset="0"/>
                                          </a:rPr>
                                          <m:t>−</m:t>
                                        </m:r>
                                      </m:sup>
                                    </m:sSubSup>
                                  </m:e>
                                </m:d>
                              </m:e>
                              <m:sup>
                                <m:r>
                                  <a:rPr lang="fr-FR" sz="1200" i="1">
                                    <a:latin typeface="Cambria Math" panose="02040503050406030204" pitchFamily="18" charset="0"/>
                                  </a:rPr>
                                  <m:t>2</m:t>
                                </m:r>
                              </m:sup>
                            </m:sSup>
                            <m:sSup>
                              <m:sSupPr>
                                <m:ctrlPr>
                                  <a:rPr lang="fr-FR" sz="1200" i="1">
                                    <a:latin typeface="Cambria Math" panose="02040503050406030204" pitchFamily="18" charset="0"/>
                                  </a:rPr>
                                </m:ctrlPr>
                              </m:sSupPr>
                              <m:e>
                                <m:d>
                                  <m:dPr>
                                    <m:ctrlPr>
                                      <a:rPr lang="fr-FR" sz="1200" i="1">
                                        <a:latin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𝜎</m:t>
                                        </m:r>
                                      </m:e>
                                      <m:sub>
                                        <m:r>
                                          <a:rPr lang="fr-FR" sz="1200" i="1">
                                            <a:latin typeface="Cambria Math" panose="02040503050406030204" pitchFamily="18" charset="0"/>
                                            <a:ea typeface="Cambria Math" panose="02040503050406030204" pitchFamily="18" charset="0"/>
                                          </a:rPr>
                                          <m:t>𝑖</m:t>
                                        </m:r>
                                      </m:sub>
                                    </m:sSub>
                                    <m:sSubSup>
                                      <m:sSubSupPr>
                                        <m:ctrlPr>
                                          <a:rPr lang="fr-FR" sz="1200" i="1">
                                            <a:latin typeface="Cambria Math" panose="02040503050406030204" pitchFamily="18" charset="0"/>
                                          </a:rPr>
                                        </m:ctrlPr>
                                      </m:sSubSupPr>
                                      <m:e>
                                        <m:r>
                                          <a:rPr lang="fr-FR" sz="1200" i="1">
                                            <a:latin typeface="Cambria Math" panose="02040503050406030204" pitchFamily="18" charset="0"/>
                                          </a:rPr>
                                          <m:t>−</m:t>
                                        </m:r>
                                      </m:e>
                                      <m:sub>
                                        <m:r>
                                          <a:rPr lang="fr-FR" sz="1200" i="1">
                                            <a:latin typeface="Cambria Math" panose="02040503050406030204" pitchFamily="18" charset="0"/>
                                            <a:ea typeface="Cambria Math" panose="02040503050406030204" pitchFamily="18" charset="0"/>
                                          </a:rPr>
                                          <m:t>𝜎</m:t>
                                        </m:r>
                                      </m:sub>
                                      <m:sup>
                                        <m:r>
                                          <a:rPr lang="fr-FR" sz="1200" i="1">
                                            <a:latin typeface="Cambria Math" panose="02040503050406030204" pitchFamily="18" charset="0"/>
                                          </a:rPr>
                                          <m:t>−</m:t>
                                        </m:r>
                                      </m:sup>
                                    </m:sSubSup>
                                  </m:e>
                                </m:d>
                              </m:e>
                              <m:sup>
                                <m:r>
                                  <a:rPr lang="fr-FR" sz="1200" i="1">
                                    <a:latin typeface="Cambria Math" panose="02040503050406030204" pitchFamily="18" charset="0"/>
                                  </a:rPr>
                                  <m:t>2</m:t>
                                </m:r>
                              </m:sup>
                            </m:sSup>
                          </m:e>
                        </m:nary>
                        <m:r>
                          <a:rPr lang="fr-FR" sz="1200" i="1">
                            <a:latin typeface="Cambria Math" panose="02040503050406030204" pitchFamily="18" charset="0"/>
                          </a:rPr>
                          <m:t> </m:t>
                        </m:r>
                      </m:den>
                    </m:f>
                  </m:oMath>
                </a14:m>
                <a:r>
                  <a:rPr lang="en-US" sz="1200" dirty="0"/>
                  <a:t>  eq. 3</a:t>
                </a:r>
              </a:p>
              <a:p>
                <a:pPr marL="358775"/>
                <a:endParaRPr lang="en-US" sz="1200" dirty="0"/>
              </a:p>
            </p:txBody>
          </p:sp>
        </mc:Choice>
        <mc:Fallback xmlns="">
          <p:sp>
            <p:nvSpPr>
              <p:cNvPr id="10" name="ZoneTexte 9"/>
              <p:cNvSpPr txBox="1">
                <a:spLocks noRot="1" noChangeAspect="1" noMove="1" noResize="1" noEditPoints="1" noAdjustHandles="1" noChangeArrowheads="1" noChangeShapeType="1" noTextEdit="1"/>
              </p:cNvSpPr>
              <p:nvPr/>
            </p:nvSpPr>
            <p:spPr>
              <a:xfrm>
                <a:off x="372965" y="5508611"/>
                <a:ext cx="8053485" cy="991362"/>
              </a:xfrm>
              <a:prstGeom prst="rect">
                <a:avLst/>
              </a:prstGeom>
              <a:blipFill rotWithShape="0">
                <a:blip r:embed="rId7"/>
                <a:stretch>
                  <a:fillRect l="-227" t="-1235" b="-11728"/>
                </a:stretch>
              </a:blipFill>
            </p:spPr>
            <p:txBody>
              <a:bodyPr/>
              <a:lstStyle/>
              <a:p>
                <a:r>
                  <a:rPr lang="fr-FR">
                    <a:noFill/>
                  </a:rPr>
                  <a:t> </a:t>
                </a:r>
              </a:p>
            </p:txBody>
          </p:sp>
        </mc:Fallback>
      </mc:AlternateContent>
      <p:sp>
        <p:nvSpPr>
          <p:cNvPr id="13" name="Rectangle 12"/>
          <p:cNvSpPr/>
          <p:nvPr/>
        </p:nvSpPr>
        <p:spPr>
          <a:xfrm>
            <a:off x="1510848" y="5050637"/>
            <a:ext cx="5572159" cy="276999"/>
          </a:xfrm>
          <a:prstGeom prst="rect">
            <a:avLst/>
          </a:prstGeom>
        </p:spPr>
        <p:txBody>
          <a:bodyPr wrap="square">
            <a:spAutoFit/>
          </a:bodyPr>
          <a:lstStyle/>
          <a:p>
            <a:pPr algn="ctr"/>
            <a:r>
              <a:rPr lang="fr-FR" sz="1200" dirty="0"/>
              <a:t>Fig. 4: APCADA (</a:t>
            </a:r>
            <a:r>
              <a:rPr lang="fr-FR" sz="1200" dirty="0" err="1"/>
              <a:t>left</a:t>
            </a:r>
            <a:r>
              <a:rPr lang="fr-FR" sz="1200" dirty="0"/>
              <a:t>) and XGBoost (right) workflows</a:t>
            </a:r>
            <a:endParaRPr lang="en-US" sz="1200" dirty="0"/>
          </a:p>
        </p:txBody>
      </p:sp>
      <p:sp>
        <p:nvSpPr>
          <p:cNvPr id="7" name="Espace réservé du numéro de diapositive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8</a:t>
            </a:fld>
            <a:endParaRPr lang="en-US" dirty="0">
              <a:solidFill>
                <a:srgbClr val="0099FF"/>
              </a:solidFill>
            </a:endParaRPr>
          </a:p>
        </p:txBody>
      </p:sp>
      <p:sp>
        <p:nvSpPr>
          <p:cNvPr id="18"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266E07FE-684F-21E2-DBB4-80029BB38724}"/>
            </a:ext>
          </a:extLst>
        </p:cNvPr>
        <p:cNvGrpSpPr/>
        <p:nvPr/>
      </p:nvGrpSpPr>
      <p:grpSpPr>
        <a:xfrm>
          <a:off x="0" y="0"/>
          <a:ext cx="0" cy="0"/>
          <a:chOff x="0" y="0"/>
          <a:chExt cx="0" cy="0"/>
        </a:xfrm>
      </p:grpSpPr>
      <p:pic>
        <p:nvPicPr>
          <p:cNvPr id="226" name="Google Shape;226;p7">
            <a:extLst>
              <a:ext uri="{FF2B5EF4-FFF2-40B4-BE49-F238E27FC236}">
                <a16:creationId xmlns:a16="http://schemas.microsoft.com/office/drawing/2014/main" id="{9F4D3F92-26A9-7E5E-F8B7-4454318B9E24}"/>
              </a:ext>
            </a:extLst>
          </p:cNvPr>
          <p:cNvPicPr preferRelativeResize="0"/>
          <p:nvPr/>
        </p:nvPicPr>
        <p:blipFill rotWithShape="1">
          <a:blip r:embed="rId3">
            <a:alphaModFix/>
          </a:blip>
          <a:srcRect/>
          <a:stretch/>
        </p:blipFill>
        <p:spPr>
          <a:xfrm>
            <a:off x="0" y="3175"/>
            <a:ext cx="9144000" cy="714375"/>
          </a:xfrm>
          <a:prstGeom prst="rect">
            <a:avLst/>
          </a:prstGeom>
          <a:noFill/>
          <a:ln>
            <a:noFill/>
          </a:ln>
        </p:spPr>
      </p:pic>
      <p:pic>
        <p:nvPicPr>
          <p:cNvPr id="227" name="Google Shape;227;p7">
            <a:extLst>
              <a:ext uri="{FF2B5EF4-FFF2-40B4-BE49-F238E27FC236}">
                <a16:creationId xmlns:a16="http://schemas.microsoft.com/office/drawing/2014/main" id="{1410518E-0068-2BEC-43B3-1E3A9D818B49}"/>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29" name="Google Shape;229;p7">
            <a:extLst>
              <a:ext uri="{FF2B5EF4-FFF2-40B4-BE49-F238E27FC236}">
                <a16:creationId xmlns:a16="http://schemas.microsoft.com/office/drawing/2014/main" id="{BC21AF88-3B58-6E78-E55F-2C6884321886}"/>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p>
            <a:pPr lvl="0">
              <a:buClr>
                <a:schemeClr val="lt1"/>
              </a:buClr>
              <a:buSzPts val="2800"/>
            </a:pPr>
            <a:r>
              <a:rPr lang="en-US" sz="2800" b="1" i="1" u="none" strike="noStrike" cap="none" dirty="0">
                <a:solidFill>
                  <a:schemeClr val="lt1"/>
                </a:solidFill>
                <a:latin typeface="Arial"/>
                <a:ea typeface="Arial"/>
                <a:cs typeface="Arial"/>
                <a:sym typeface="Arial"/>
              </a:rPr>
              <a:t>I. </a:t>
            </a:r>
            <a:r>
              <a:rPr lang="en-US" sz="2800" b="1" i="1" dirty="0">
                <a:solidFill>
                  <a:schemeClr val="lt1"/>
                </a:solidFill>
              </a:rPr>
              <a:t>Data and methodology </a:t>
            </a:r>
            <a:endParaRPr sz="1400" b="0" i="1" u="none" strike="noStrike" cap="none" dirty="0">
              <a:solidFill>
                <a:srgbClr val="000000"/>
              </a:solidFill>
              <a:latin typeface="Arial"/>
              <a:ea typeface="Arial"/>
              <a:cs typeface="Arial"/>
              <a:sym typeface="Arial"/>
            </a:endParaRPr>
          </a:p>
        </p:txBody>
      </p:sp>
      <p:sp>
        <p:nvSpPr>
          <p:cNvPr id="9" name="ZoneTexte 8">
            <a:extLst>
              <a:ext uri="{FF2B5EF4-FFF2-40B4-BE49-F238E27FC236}">
                <a16:creationId xmlns:a16="http://schemas.microsoft.com/office/drawing/2014/main" id="{00AF8F00-0C12-9AFA-6A7D-31356D78C07D}"/>
              </a:ext>
            </a:extLst>
          </p:cNvPr>
          <p:cNvSpPr txBox="1"/>
          <p:nvPr/>
        </p:nvSpPr>
        <p:spPr>
          <a:xfrm>
            <a:off x="5253871" y="857431"/>
            <a:ext cx="1994133" cy="338554"/>
          </a:xfrm>
          <a:prstGeom prst="rect">
            <a:avLst/>
          </a:prstGeom>
          <a:noFill/>
        </p:spPr>
        <p:txBody>
          <a:bodyPr wrap="square" rtlCol="0">
            <a:spAutoFit/>
          </a:bodyPr>
          <a:lstStyle/>
          <a:p>
            <a:pPr algn="ctr"/>
            <a:r>
              <a:rPr lang="fr-FR" sz="1600" b="1" dirty="0">
                <a:solidFill>
                  <a:srgbClr val="FF6600"/>
                </a:solidFill>
              </a:rPr>
              <a:t>XGBoost Model  </a:t>
            </a:r>
          </a:p>
        </p:txBody>
      </p:sp>
      <p:sp>
        <p:nvSpPr>
          <p:cNvPr id="7" name="Espace réservé du numéro de diapositive 6">
            <a:extLst>
              <a:ext uri="{FF2B5EF4-FFF2-40B4-BE49-F238E27FC236}">
                <a16:creationId xmlns:a16="http://schemas.microsoft.com/office/drawing/2014/main" id="{E298E95D-891D-5EDE-0359-CD035BF244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9</a:t>
            </a:fld>
            <a:endParaRPr lang="en-US" dirty="0">
              <a:solidFill>
                <a:srgbClr val="0099FF"/>
              </a:solidFill>
            </a:endParaRPr>
          </a:p>
        </p:txBody>
      </p:sp>
      <p:sp>
        <p:nvSpPr>
          <p:cNvPr id="18" name="Espace réservé du pied de page 2">
            <a:extLst>
              <a:ext uri="{FF2B5EF4-FFF2-40B4-BE49-F238E27FC236}">
                <a16:creationId xmlns:a16="http://schemas.microsoft.com/office/drawing/2014/main" id="{30E56E27-D0B6-EC38-2B19-BB40A92CCBFD}"/>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pic>
        <p:nvPicPr>
          <p:cNvPr id="5" name="Picture 4" descr="A graph of a number of bars&#10;&#10;Description automatically generated with medium confidence">
            <a:extLst>
              <a:ext uri="{FF2B5EF4-FFF2-40B4-BE49-F238E27FC236}">
                <a16:creationId xmlns:a16="http://schemas.microsoft.com/office/drawing/2014/main" id="{228F73DF-DD33-90DC-8A9E-16CA3B64D2E9}"/>
              </a:ext>
            </a:extLst>
          </p:cNvPr>
          <p:cNvPicPr>
            <a:picLocks noChangeAspect="1"/>
          </p:cNvPicPr>
          <p:nvPr/>
        </p:nvPicPr>
        <p:blipFill>
          <a:blip r:embed="rId5"/>
          <a:stretch>
            <a:fillRect/>
          </a:stretch>
        </p:blipFill>
        <p:spPr>
          <a:xfrm>
            <a:off x="0" y="1375928"/>
            <a:ext cx="4291266" cy="3111595"/>
          </a:xfrm>
          <a:prstGeom prst="rect">
            <a:avLst/>
          </a:prstGeom>
        </p:spPr>
      </p:pic>
      <p:pic>
        <p:nvPicPr>
          <p:cNvPr id="8" name="Picture 7" descr="A table of values and values&#10;&#10;Description automatically generated">
            <a:extLst>
              <a:ext uri="{FF2B5EF4-FFF2-40B4-BE49-F238E27FC236}">
                <a16:creationId xmlns:a16="http://schemas.microsoft.com/office/drawing/2014/main" id="{37A83334-E536-620F-85FC-EC548F40CD58}"/>
              </a:ext>
            </a:extLst>
          </p:cNvPr>
          <p:cNvPicPr>
            <a:picLocks noChangeAspect="1"/>
          </p:cNvPicPr>
          <p:nvPr/>
        </p:nvPicPr>
        <p:blipFill>
          <a:blip r:embed="rId6"/>
          <a:stretch>
            <a:fillRect/>
          </a:stretch>
        </p:blipFill>
        <p:spPr>
          <a:xfrm>
            <a:off x="4291266" y="1582298"/>
            <a:ext cx="4568825" cy="2395195"/>
          </a:xfrm>
          <a:prstGeom prst="rect">
            <a:avLst/>
          </a:prstGeom>
        </p:spPr>
      </p:pic>
      <p:pic>
        <p:nvPicPr>
          <p:cNvPr id="12" name="Picture 11"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DFC82128-0FE6-38A9-7A08-0F2E834230AE}"/>
              </a:ext>
            </a:extLst>
          </p:cNvPr>
          <p:cNvPicPr>
            <a:picLocks noChangeAspect="1"/>
          </p:cNvPicPr>
          <p:nvPr/>
        </p:nvPicPr>
        <p:blipFill>
          <a:blip r:embed="rId7"/>
          <a:stretch>
            <a:fillRect/>
          </a:stretch>
        </p:blipFill>
        <p:spPr>
          <a:xfrm>
            <a:off x="4852736" y="4125077"/>
            <a:ext cx="3941724" cy="2083688"/>
          </a:xfrm>
          <a:prstGeom prst="rect">
            <a:avLst/>
          </a:prstGeom>
        </p:spPr>
      </p:pic>
      <p:sp>
        <p:nvSpPr>
          <p:cNvPr id="2" name="Round Diagonal Corner Rectangle 1">
            <a:extLst>
              <a:ext uri="{FF2B5EF4-FFF2-40B4-BE49-F238E27FC236}">
                <a16:creationId xmlns:a16="http://schemas.microsoft.com/office/drawing/2014/main" id="{AD6DB644-FFBB-5CD9-F094-718F5ABD31AC}"/>
              </a:ext>
            </a:extLst>
          </p:cNvPr>
          <p:cNvSpPr/>
          <p:nvPr/>
        </p:nvSpPr>
        <p:spPr>
          <a:xfrm rot="21182999">
            <a:off x="742681" y="4973562"/>
            <a:ext cx="4059530" cy="90062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A table of data use (training/testing) is needed</a:t>
            </a:r>
          </a:p>
          <a:p>
            <a:pPr marL="342900" indent="-342900" algn="ctr">
              <a:buAutoNum type="arabicPeriod"/>
            </a:pPr>
            <a:r>
              <a:rPr lang="en-US" sz="1800" dirty="0">
                <a:solidFill>
                  <a:srgbClr val="C00000"/>
                </a:solidFill>
              </a:rPr>
              <a:t>Optimization method</a:t>
            </a:r>
          </a:p>
        </p:txBody>
      </p:sp>
    </p:spTree>
    <p:extLst>
      <p:ext uri="{BB962C8B-B14F-4D97-AF65-F5344CB8AC3E}">
        <p14:creationId xmlns:p14="http://schemas.microsoft.com/office/powerpoint/2010/main" val="3042450741"/>
      </p:ext>
    </p:extLst>
  </p:cSld>
  <p:clrMapOvr>
    <a:masterClrMapping/>
  </p:clrMapOvr>
</p:sld>
</file>

<file path=ppt/theme/theme1.xml><?xml version="1.0" encoding="utf-8"?>
<a:theme xmlns:a="http://schemas.openxmlformats.org/drawingml/2006/main" name="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14583</TotalTime>
  <Words>2162</Words>
  <Application>Microsoft Macintosh PowerPoint</Application>
  <PresentationFormat>On-screen Show (4:3)</PresentationFormat>
  <Paragraphs>258</Paragraphs>
  <Slides>25</Slides>
  <Notes>23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-webkit-standard</vt:lpstr>
      <vt:lpstr>Noto Sans Symbols</vt:lpstr>
      <vt:lpstr>Agency FB</vt:lpstr>
      <vt:lpstr>Arial</vt:lpstr>
      <vt:lpstr>Calibri</vt:lpstr>
      <vt:lpstr>Cambria Math</vt:lpstr>
      <vt:lpstr>Times New Roman</vt:lpstr>
      <vt:lpstr>Verdana</vt:lpstr>
      <vt:lpstr>Wingdings</vt:lpstr>
      <vt:lpstr>Thème Office</vt:lpstr>
      <vt:lpstr>Thème Office</vt:lpstr>
      <vt:lpstr>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raw ideas from Chao: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SWIO-Energy Meeting</dc:title>
  <dc:creator>Adéle</dc:creator>
  <cp:lastModifiedBy>Chao TANG</cp:lastModifiedBy>
  <cp:revision>116</cp:revision>
  <dcterms:created xsi:type="dcterms:W3CDTF">2018-06-13T14:43:30Z</dcterms:created>
  <dcterms:modified xsi:type="dcterms:W3CDTF">2024-10-31T05:18:33Z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vt:i4>
  </property>
  <property fmtid="{D5CDD505-2E9C-101B-9397-08002B2CF9AE}" pid="8" name="PresentationFormat">
    <vt:lpwstr>Affichage à l'écran (4:3)</vt:lpwstr>
  </property>
  <property fmtid="{D5CDD505-2E9C-101B-9397-08002B2CF9AE}" pid="9" name="ScaleCrop">
    <vt:bool>false</vt:bool>
  </property>
  <property fmtid="{D5CDD505-2E9C-101B-9397-08002B2CF9AE}" pid="10" name="ShareDoc">
    <vt:bool>false</vt:bool>
  </property>
  <property fmtid="{D5CDD505-2E9C-101B-9397-08002B2CF9AE}" pid="11" name="Slides">
    <vt:i4>7</vt:i4>
  </property>
</Properties>
</file>